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6062C4-9966-4DFA-A3E5-233EB0444BE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336A2-1FEF-47B8-B73E-4EB64DDD35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order: Placement of 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What’s the word order????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Translate:</a:t>
            </a:r>
          </a:p>
          <a:p>
            <a:r>
              <a:rPr lang="en-US" dirty="0" smtClean="0"/>
              <a:t>Felipe </a:t>
            </a:r>
            <a:r>
              <a:rPr lang="es-CR" dirty="0" err="1" smtClean="0"/>
              <a:t>is</a:t>
            </a:r>
            <a:r>
              <a:rPr lang="es-CR" dirty="0" smtClean="0"/>
              <a:t> a </a:t>
            </a:r>
            <a:r>
              <a:rPr lang="es-CR" dirty="0" err="1" smtClean="0"/>
              <a:t>good</a:t>
            </a:r>
            <a:r>
              <a:rPr lang="es-CR" dirty="0" smtClean="0"/>
              <a:t> </a:t>
            </a:r>
            <a:r>
              <a:rPr lang="es-CR" dirty="0" err="1" smtClean="0"/>
              <a:t>student</a:t>
            </a:r>
            <a:r>
              <a:rPr lang="es-CR" dirty="0" smtClean="0"/>
              <a:t>.</a:t>
            </a:r>
          </a:p>
          <a:p>
            <a:r>
              <a:rPr lang="es-CR" b="1" dirty="0" smtClean="0"/>
              <a:t>Felipe es un estudiante bueno.</a:t>
            </a:r>
          </a:p>
          <a:p>
            <a:r>
              <a:rPr lang="es-CR" dirty="0" smtClean="0"/>
              <a:t>Carolina </a:t>
            </a:r>
            <a:r>
              <a:rPr lang="es-CR" dirty="0" err="1" smtClean="0"/>
              <a:t>is</a:t>
            </a:r>
            <a:r>
              <a:rPr lang="es-CR" dirty="0" smtClean="0"/>
              <a:t> a </a:t>
            </a:r>
            <a:r>
              <a:rPr lang="es-CR" dirty="0" err="1" smtClean="0"/>
              <a:t>nice</a:t>
            </a:r>
            <a:r>
              <a:rPr lang="es-CR" dirty="0" smtClean="0"/>
              <a:t> </a:t>
            </a:r>
            <a:r>
              <a:rPr lang="es-CR" dirty="0" err="1" smtClean="0"/>
              <a:t>girl</a:t>
            </a:r>
            <a:r>
              <a:rPr lang="en-US" dirty="0" smtClean="0"/>
              <a:t>.</a:t>
            </a:r>
          </a:p>
          <a:p>
            <a:r>
              <a:rPr lang="es-CR" b="1" dirty="0" smtClean="0"/>
              <a:t>Carolina es una chica simpática.</a:t>
            </a:r>
            <a:endParaRPr lang="en-US" b="1" dirty="0" smtClean="0"/>
          </a:p>
          <a:p>
            <a:r>
              <a:rPr lang="es-CR" dirty="0" smtClean="0"/>
              <a:t>Pedro </a:t>
            </a:r>
            <a:r>
              <a:rPr lang="es-CR" dirty="0" err="1" smtClean="0"/>
              <a:t>is</a:t>
            </a:r>
            <a:r>
              <a:rPr lang="es-CR" dirty="0" smtClean="0"/>
              <a:t> a </a:t>
            </a:r>
            <a:r>
              <a:rPr lang="es-CR" dirty="0" err="1" smtClean="0"/>
              <a:t>funny</a:t>
            </a:r>
            <a:r>
              <a:rPr lang="es-CR" dirty="0" smtClean="0"/>
              <a:t> </a:t>
            </a:r>
            <a:r>
              <a:rPr lang="es-CR" dirty="0" err="1" smtClean="0"/>
              <a:t>boy</a:t>
            </a:r>
            <a:r>
              <a:rPr lang="es-CR" dirty="0" smtClean="0"/>
              <a:t>.</a:t>
            </a:r>
          </a:p>
          <a:p>
            <a:r>
              <a:rPr lang="es-CR" b="1" dirty="0" smtClean="0"/>
              <a:t>Pedro es un chico gracioso.</a:t>
            </a:r>
          </a:p>
        </p:txBody>
      </p:sp>
    </p:spTree>
    <p:extLst>
      <p:ext uri="{BB962C8B-B14F-4D97-AF65-F5344CB8AC3E}">
        <p14:creationId xmlns:p14="http://schemas.microsoft.com/office/powerpoint/2010/main" val="40024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Repaso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What do the following sentences mean?</a:t>
            </a:r>
          </a:p>
          <a:p>
            <a:pPr lvl="1"/>
            <a:r>
              <a:rPr lang="en-US" sz="4800" dirty="0" smtClean="0"/>
              <a:t>Margarita </a:t>
            </a:r>
            <a:r>
              <a:rPr lang="en-US" sz="4800" dirty="0" err="1" smtClean="0"/>
              <a:t>es</a:t>
            </a:r>
            <a:r>
              <a:rPr lang="en-US" sz="4800" dirty="0" smtClean="0"/>
              <a:t> </a:t>
            </a:r>
            <a:r>
              <a:rPr lang="en-US" sz="4800" dirty="0" err="1" smtClean="0"/>
              <a:t>inteligente</a:t>
            </a:r>
            <a:r>
              <a:rPr lang="en-US" sz="4800" dirty="0" smtClean="0"/>
              <a:t>.</a:t>
            </a:r>
          </a:p>
          <a:p>
            <a:pPr lvl="1"/>
            <a:r>
              <a:rPr lang="en-US" sz="4800" dirty="0" smtClean="0"/>
              <a:t>Pablo </a:t>
            </a:r>
            <a:r>
              <a:rPr lang="en-US" sz="4800" dirty="0" err="1" smtClean="0"/>
              <a:t>es</a:t>
            </a:r>
            <a:r>
              <a:rPr lang="en-US" sz="4800" dirty="0" smtClean="0"/>
              <a:t> </a:t>
            </a:r>
            <a:r>
              <a:rPr lang="en-US" sz="4800" dirty="0" err="1" smtClean="0"/>
              <a:t>trabajador</a:t>
            </a:r>
            <a:r>
              <a:rPr lang="en-US" sz="48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5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Ahora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do these sentences mean?</a:t>
            </a:r>
          </a:p>
          <a:p>
            <a:r>
              <a:rPr lang="en-US" sz="4000" dirty="0" smtClean="0"/>
              <a:t>Margarita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chica</a:t>
            </a:r>
            <a:r>
              <a:rPr lang="en-US" sz="4000" dirty="0" smtClean="0"/>
              <a:t> </a:t>
            </a:r>
            <a:r>
              <a:rPr lang="en-US" sz="4000" dirty="0" err="1" smtClean="0"/>
              <a:t>inteligente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Pablo </a:t>
            </a:r>
            <a:r>
              <a:rPr lang="en-US" sz="4000" dirty="0" err="1" smtClean="0"/>
              <a:t>es</a:t>
            </a:r>
            <a:r>
              <a:rPr lang="en-US" sz="4000" dirty="0" smtClean="0"/>
              <a:t> un </a:t>
            </a:r>
            <a:r>
              <a:rPr lang="en-US" sz="4000" dirty="0" err="1" smtClean="0"/>
              <a:t>estudiante</a:t>
            </a:r>
            <a:r>
              <a:rPr lang="en-US" sz="4000" dirty="0" smtClean="0"/>
              <a:t> </a:t>
            </a:r>
            <a:r>
              <a:rPr lang="en-US" sz="4000" dirty="0" err="1" smtClean="0"/>
              <a:t>trabajador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Copy these sentences on your QPC and identify the following:  Subject/verb/</a:t>
            </a:r>
            <a:r>
              <a:rPr lang="en-US" sz="4000" dirty="0" err="1" smtClean="0"/>
              <a:t>aritcle</a:t>
            </a:r>
            <a:r>
              <a:rPr lang="en-US" sz="4000" dirty="0" smtClean="0"/>
              <a:t>/adjective/noun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149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Corregir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Margarita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chica</a:t>
            </a:r>
            <a:r>
              <a:rPr lang="en-US" sz="4000" dirty="0" smtClean="0"/>
              <a:t> </a:t>
            </a:r>
            <a:r>
              <a:rPr lang="en-US" sz="4000" dirty="0" err="1" smtClean="0"/>
              <a:t>inteligente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subject: Margarita</a:t>
            </a:r>
          </a:p>
          <a:p>
            <a:r>
              <a:rPr lang="en-US" sz="4000" dirty="0" smtClean="0"/>
              <a:t>  verb: </a:t>
            </a:r>
            <a:r>
              <a:rPr lang="en-US" sz="4000" dirty="0" err="1" smtClean="0"/>
              <a:t>es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article: </a:t>
            </a:r>
            <a:r>
              <a:rPr lang="en-US" sz="4000" dirty="0" err="1" smtClean="0"/>
              <a:t>una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adjective: </a:t>
            </a:r>
            <a:r>
              <a:rPr lang="en-US" sz="4000" dirty="0" err="1" smtClean="0"/>
              <a:t>inteligente</a:t>
            </a:r>
            <a:endParaRPr lang="en-US" sz="4000" dirty="0" smtClean="0"/>
          </a:p>
          <a:p>
            <a:r>
              <a:rPr lang="en-US" sz="4000" dirty="0" smtClean="0"/>
              <a:t>  noun: </a:t>
            </a:r>
            <a:r>
              <a:rPr lang="en-US" sz="4000" dirty="0" err="1" smtClean="0"/>
              <a:t>chica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56841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Corregir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Pablo </a:t>
            </a:r>
            <a:r>
              <a:rPr lang="en-US" sz="4000" dirty="0" err="1"/>
              <a:t>es</a:t>
            </a:r>
            <a:r>
              <a:rPr lang="en-US" sz="4000" dirty="0"/>
              <a:t> un </a:t>
            </a:r>
            <a:r>
              <a:rPr lang="en-US" sz="4000" dirty="0" err="1"/>
              <a:t>estudiante</a:t>
            </a:r>
            <a:r>
              <a:rPr lang="en-US" sz="4000" dirty="0"/>
              <a:t> </a:t>
            </a:r>
            <a:r>
              <a:rPr lang="en-US" sz="4000" dirty="0" err="1"/>
              <a:t>trabajador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subject: Pablo</a:t>
            </a:r>
          </a:p>
          <a:p>
            <a:r>
              <a:rPr lang="en-US" sz="4000" dirty="0" smtClean="0"/>
              <a:t>  verb: </a:t>
            </a:r>
            <a:r>
              <a:rPr lang="en-US" sz="4000" dirty="0" err="1" smtClean="0"/>
              <a:t>es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article: un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adjective: </a:t>
            </a:r>
            <a:r>
              <a:rPr lang="en-US" sz="4000" dirty="0" err="1" smtClean="0"/>
              <a:t>trabajador</a:t>
            </a:r>
            <a:endParaRPr lang="en-US" sz="4000" dirty="0" smtClean="0"/>
          </a:p>
          <a:p>
            <a:r>
              <a:rPr lang="en-US" sz="4000" dirty="0" smtClean="0"/>
              <a:t>  noun: </a:t>
            </a:r>
            <a:r>
              <a:rPr lang="en-US" sz="4000" dirty="0" err="1" smtClean="0"/>
              <a:t>estudiante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63318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AFTER the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English, adjectives usually come before the noun they describe: a smart girl/a hard working student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Spanish, adjectives usually come AFTER the noun! 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dirty="0" err="1" smtClean="0"/>
              <a:t>inteligente</a:t>
            </a:r>
            <a:r>
              <a:rPr lang="en-US" dirty="0" smtClean="0"/>
              <a:t>/un </a:t>
            </a:r>
            <a:r>
              <a:rPr lang="en-US" dirty="0" err="1" smtClean="0"/>
              <a:t>estudiante</a:t>
            </a:r>
            <a:r>
              <a:rPr lang="en-US" dirty="0" smtClean="0"/>
              <a:t> </a:t>
            </a:r>
            <a:r>
              <a:rPr lang="en-US" dirty="0" err="1" smtClean="0"/>
              <a:t>trabajador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5444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it 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/>
          <a:lstStyle/>
          <a:p>
            <a:r>
              <a:rPr lang="en-US" dirty="0" smtClean="0"/>
              <a:t>We don’t always have to have a noun/</a:t>
            </a:r>
            <a:r>
              <a:rPr lang="en-US" dirty="0" err="1" smtClean="0"/>
              <a:t>adj</a:t>
            </a:r>
            <a:r>
              <a:rPr lang="en-US" dirty="0" smtClean="0"/>
              <a:t> combination in a sentence!</a:t>
            </a:r>
          </a:p>
          <a:p>
            <a:r>
              <a:rPr lang="en-US" dirty="0" smtClean="0"/>
              <a:t>Look at what we’ve been practicing:</a:t>
            </a:r>
          </a:p>
          <a:p>
            <a:r>
              <a:rPr lang="en-US" dirty="0" smtClean="0"/>
              <a:t>Margarita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inteligente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Pablo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trabajador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if we do add in the noun remember to put the adjective AFTER the noun!</a:t>
            </a:r>
          </a:p>
          <a:p>
            <a:r>
              <a:rPr lang="en-US" sz="3200" dirty="0"/>
              <a:t>Margarita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chica</a:t>
            </a:r>
            <a:r>
              <a:rPr lang="en-US" sz="3200" dirty="0"/>
              <a:t> </a:t>
            </a:r>
            <a:r>
              <a:rPr lang="en-US" sz="3200" dirty="0" err="1"/>
              <a:t>inteligente</a:t>
            </a:r>
            <a:r>
              <a:rPr lang="en-US" sz="3200" dirty="0"/>
              <a:t>.</a:t>
            </a:r>
          </a:p>
          <a:p>
            <a:r>
              <a:rPr lang="en-US" sz="3200" dirty="0"/>
              <a:t>Pablo </a:t>
            </a:r>
            <a:r>
              <a:rPr lang="en-US" sz="3200" dirty="0" err="1"/>
              <a:t>es</a:t>
            </a:r>
            <a:r>
              <a:rPr lang="en-US" sz="3200" dirty="0"/>
              <a:t> un </a:t>
            </a:r>
            <a:r>
              <a:rPr lang="en-US" sz="3200" dirty="0" err="1"/>
              <a:t>estudiante</a:t>
            </a:r>
            <a:r>
              <a:rPr lang="en-US" sz="3200" dirty="0"/>
              <a:t> </a:t>
            </a:r>
            <a:r>
              <a:rPr lang="en-US" sz="3200" dirty="0" err="1"/>
              <a:t>trabajador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Translate:</a:t>
            </a:r>
          </a:p>
          <a:p>
            <a:r>
              <a:rPr lang="en-US" dirty="0" smtClean="0"/>
              <a:t>Felipe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chico</a:t>
            </a:r>
            <a:r>
              <a:rPr lang="en-US" dirty="0" smtClean="0"/>
              <a:t> </a:t>
            </a:r>
            <a:r>
              <a:rPr lang="en-US" dirty="0" err="1" smtClean="0"/>
              <a:t>talentoso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Elena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dirty="0" err="1" smtClean="0"/>
              <a:t>graciosa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</a:t>
            </a:r>
            <a:r>
              <a:rPr lang="es-CR" dirty="0" smtClean="0"/>
              <a:t>ú eres una estudiante excelente.</a:t>
            </a:r>
          </a:p>
          <a:p>
            <a:r>
              <a:rPr lang="es-CR" dirty="0" smtClean="0"/>
              <a:t>Carlos es un estudiante muy bueno.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Translate:</a:t>
            </a:r>
          </a:p>
          <a:p>
            <a:r>
              <a:rPr lang="en-US" dirty="0" smtClean="0"/>
              <a:t>Felipe </a:t>
            </a:r>
            <a:r>
              <a:rPr lang="es-CR" dirty="0" err="1" smtClean="0"/>
              <a:t>is</a:t>
            </a:r>
            <a:r>
              <a:rPr lang="es-CR" dirty="0" smtClean="0"/>
              <a:t> a </a:t>
            </a:r>
            <a:r>
              <a:rPr lang="es-CR" dirty="0" err="1" smtClean="0"/>
              <a:t>good</a:t>
            </a:r>
            <a:r>
              <a:rPr lang="es-CR" dirty="0" smtClean="0"/>
              <a:t> </a:t>
            </a:r>
            <a:r>
              <a:rPr lang="es-CR" dirty="0" err="1" smtClean="0"/>
              <a:t>student</a:t>
            </a:r>
            <a:r>
              <a:rPr lang="es-CR" dirty="0" smtClean="0"/>
              <a:t>.</a:t>
            </a:r>
          </a:p>
          <a:p>
            <a:r>
              <a:rPr lang="es-CR" dirty="0" smtClean="0"/>
              <a:t>Carolina </a:t>
            </a:r>
            <a:r>
              <a:rPr lang="es-CR" dirty="0" err="1" smtClean="0"/>
              <a:t>is</a:t>
            </a:r>
            <a:r>
              <a:rPr lang="es-CR" dirty="0" smtClean="0"/>
              <a:t> a </a:t>
            </a:r>
            <a:r>
              <a:rPr lang="es-CR" dirty="0" err="1" smtClean="0"/>
              <a:t>nice</a:t>
            </a:r>
            <a:r>
              <a:rPr lang="es-CR" dirty="0" smtClean="0"/>
              <a:t> </a:t>
            </a:r>
            <a:r>
              <a:rPr lang="es-CR" dirty="0" err="1" smtClean="0"/>
              <a:t>girl</a:t>
            </a:r>
            <a:r>
              <a:rPr lang="en-US" dirty="0" smtClean="0"/>
              <a:t>.</a:t>
            </a:r>
          </a:p>
          <a:p>
            <a:r>
              <a:rPr lang="es-CR" dirty="0" smtClean="0"/>
              <a:t>Pedro </a:t>
            </a:r>
            <a:r>
              <a:rPr lang="es-CR" dirty="0" err="1" smtClean="0"/>
              <a:t>is</a:t>
            </a:r>
            <a:r>
              <a:rPr lang="es-CR" dirty="0" smtClean="0"/>
              <a:t> a </a:t>
            </a:r>
            <a:r>
              <a:rPr lang="es-CR" dirty="0" err="1" smtClean="0"/>
              <a:t>funny</a:t>
            </a:r>
            <a:r>
              <a:rPr lang="es-CR" dirty="0" smtClean="0"/>
              <a:t> </a:t>
            </a:r>
            <a:r>
              <a:rPr lang="es-CR" dirty="0" err="1" smtClean="0"/>
              <a:t>boy</a:t>
            </a:r>
            <a:r>
              <a:rPr lang="es-C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01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446</TotalTime>
  <Words>308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Word order: Placement of adjectives</vt:lpstr>
      <vt:lpstr>Repaso</vt:lpstr>
      <vt:lpstr>Ahora…</vt:lpstr>
      <vt:lpstr>Corregir:</vt:lpstr>
      <vt:lpstr>Corregir:</vt:lpstr>
      <vt:lpstr>Adjectives AFTER the noun</vt:lpstr>
      <vt:lpstr>Check it out!</vt:lpstr>
      <vt:lpstr>Te toca:</vt:lpstr>
      <vt:lpstr>Te toca:</vt:lpstr>
      <vt:lpstr>Te toca: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order: Placement of adjectives</dc:title>
  <dc:creator>Jennifer Salas</dc:creator>
  <cp:lastModifiedBy>Jennifer Salas</cp:lastModifiedBy>
  <cp:revision>3</cp:revision>
  <dcterms:created xsi:type="dcterms:W3CDTF">2013-10-30T14:32:24Z</dcterms:created>
  <dcterms:modified xsi:type="dcterms:W3CDTF">2013-10-30T21:58:36Z</dcterms:modified>
</cp:coreProperties>
</file>