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92" r:id="rId6"/>
    <p:sldId id="296" r:id="rId7"/>
    <p:sldId id="304" r:id="rId8"/>
    <p:sldId id="290" r:id="rId9"/>
    <p:sldId id="291" r:id="rId10"/>
    <p:sldId id="266" r:id="rId11"/>
    <p:sldId id="297" r:id="rId12"/>
    <p:sldId id="286" r:id="rId13"/>
    <p:sldId id="305" r:id="rId14"/>
    <p:sldId id="267" r:id="rId15"/>
    <p:sldId id="268" r:id="rId16"/>
    <p:sldId id="269" r:id="rId17"/>
    <p:sldId id="298" r:id="rId18"/>
    <p:sldId id="270" r:id="rId19"/>
    <p:sldId id="271" r:id="rId20"/>
    <p:sldId id="287" r:id="rId21"/>
    <p:sldId id="273" r:id="rId22"/>
    <p:sldId id="274" r:id="rId23"/>
    <p:sldId id="299" r:id="rId24"/>
    <p:sldId id="293" r:id="rId25"/>
    <p:sldId id="275" r:id="rId26"/>
    <p:sldId id="272" r:id="rId27"/>
    <p:sldId id="276" r:id="rId28"/>
    <p:sldId id="277" r:id="rId29"/>
    <p:sldId id="300" r:id="rId30"/>
    <p:sldId id="301" r:id="rId31"/>
    <p:sldId id="288" r:id="rId32"/>
    <p:sldId id="258" r:id="rId33"/>
    <p:sldId id="257" r:id="rId34"/>
    <p:sldId id="280" r:id="rId35"/>
    <p:sldId id="281" r:id="rId36"/>
    <p:sldId id="260" r:id="rId37"/>
    <p:sldId id="302" r:id="rId38"/>
    <p:sldId id="289" r:id="rId39"/>
    <p:sldId id="278" r:id="rId40"/>
    <p:sldId id="283" r:id="rId41"/>
    <p:sldId id="284" r:id="rId42"/>
    <p:sldId id="285" r:id="rId43"/>
    <p:sldId id="282" r:id="rId44"/>
    <p:sldId id="303" r:id="rId45"/>
    <p:sldId id="307" r:id="rId46"/>
    <p:sldId id="306" r:id="rId47"/>
    <p:sldId id="308" r:id="rId48"/>
    <p:sldId id="309" r:id="rId49"/>
    <p:sldId id="294" r:id="rId50"/>
    <p:sldId id="29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F61265-6A8B-406E-85F4-E2077346349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8555F93-7BBB-4756-8B2B-ABA20C31833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question practice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TPRS Vocab Practice/ Set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Ahora… </a:t>
            </a:r>
            <a:r>
              <a:rPr lang="es-CL" sz="3600" dirty="0" err="1" smtClean="0"/>
              <a:t>have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conversation</a:t>
            </a:r>
            <a:r>
              <a:rPr lang="es-CL" sz="3600" dirty="0" smtClean="0"/>
              <a:t> </a:t>
            </a:r>
            <a:r>
              <a:rPr lang="es-CL" sz="3600" dirty="0" err="1" smtClean="0"/>
              <a:t>for</a:t>
            </a:r>
            <a:r>
              <a:rPr lang="es-CL" sz="3600" dirty="0" smtClean="0"/>
              <a:t> 30 </a:t>
            </a:r>
            <a:r>
              <a:rPr lang="es-CL" sz="3600" dirty="0" err="1" smtClean="0"/>
              <a:t>seconds</a:t>
            </a:r>
            <a:r>
              <a:rPr lang="es-CL" sz="3600" dirty="0" smtClean="0"/>
              <a:t> </a:t>
            </a:r>
            <a:r>
              <a:rPr lang="es-CL" sz="3600" dirty="0" err="1" smtClean="0"/>
              <a:t>making</a:t>
            </a:r>
            <a:r>
              <a:rPr lang="es-CL" sz="3600" dirty="0" smtClean="0"/>
              <a:t> a </a:t>
            </a:r>
            <a:r>
              <a:rPr lang="es-CL" sz="3600" dirty="0" err="1" smtClean="0"/>
              <a:t>statement</a:t>
            </a:r>
            <a:r>
              <a:rPr lang="es-CL" sz="3600" dirty="0" smtClean="0"/>
              <a:t>, </a:t>
            </a:r>
            <a:r>
              <a:rPr lang="es-CL" sz="3600" dirty="0" err="1" smtClean="0"/>
              <a:t>asking</a:t>
            </a:r>
            <a:r>
              <a:rPr lang="es-CL" sz="3600" dirty="0" smtClean="0"/>
              <a:t> “¿y a ti?/ </a:t>
            </a:r>
            <a:r>
              <a:rPr lang="es-CL" sz="3600" dirty="0" err="1" smtClean="0"/>
              <a:t>responding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question</a:t>
            </a:r>
            <a:endParaRPr lang="es-CL" sz="3600" dirty="0" smtClean="0"/>
          </a:p>
          <a:p>
            <a:r>
              <a:rPr lang="es-CL" sz="3600" dirty="0" err="1" smtClean="0"/>
              <a:t>Switch</a:t>
            </a:r>
            <a:r>
              <a:rPr lang="es-CL" sz="3600" dirty="0" smtClean="0"/>
              <a:t> back and </a:t>
            </a:r>
            <a:r>
              <a:rPr lang="es-CL" sz="3600" dirty="0" err="1" smtClean="0"/>
              <a:t>forth</a:t>
            </a:r>
            <a:endParaRPr lang="es-CL" sz="3600" dirty="0" smtClean="0"/>
          </a:p>
          <a:p>
            <a:r>
              <a:rPr lang="es-CL" sz="3600" dirty="0" err="1" smtClean="0"/>
              <a:t>Talk</a:t>
            </a:r>
            <a:r>
              <a:rPr lang="es-CL" sz="3600" dirty="0" smtClean="0"/>
              <a:t> </a:t>
            </a:r>
            <a:r>
              <a:rPr lang="es-CL" sz="3600" dirty="0" err="1" smtClean="0"/>
              <a:t>about</a:t>
            </a:r>
            <a:r>
              <a:rPr lang="es-CL" sz="3600" dirty="0" smtClean="0"/>
              <a:t> a </a:t>
            </a:r>
            <a:r>
              <a:rPr lang="es-CL" sz="3600" dirty="0" err="1" smtClean="0"/>
              <a:t>different</a:t>
            </a:r>
            <a:r>
              <a:rPr lang="es-CL" sz="3600" dirty="0" smtClean="0"/>
              <a:t> </a:t>
            </a:r>
            <a:r>
              <a:rPr lang="es-CL" sz="3600" dirty="0" err="1" smtClean="0"/>
              <a:t>activity</a:t>
            </a:r>
            <a:r>
              <a:rPr lang="es-CL" sz="3600" dirty="0" smtClean="0"/>
              <a:t> </a:t>
            </a:r>
            <a:r>
              <a:rPr lang="es-CL" sz="3600" dirty="0" err="1" smtClean="0"/>
              <a:t>each</a:t>
            </a:r>
            <a:r>
              <a:rPr lang="es-CL" sz="3600" dirty="0" smtClean="0"/>
              <a:t> time.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 smtClean="0"/>
              <a:t>¿Y a ti?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How</a:t>
            </a:r>
            <a:r>
              <a:rPr lang="es-CL" dirty="0" smtClean="0"/>
              <a:t> do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say</a:t>
            </a:r>
            <a:r>
              <a:rPr lang="es-CL" dirty="0" smtClean="0"/>
              <a:t> … ”And </a:t>
            </a:r>
            <a:r>
              <a:rPr lang="es-CL" dirty="0" err="1" smtClean="0"/>
              <a:t>you</a:t>
            </a:r>
            <a:r>
              <a:rPr lang="es-CL" dirty="0" smtClean="0"/>
              <a:t>?” </a:t>
            </a:r>
            <a:r>
              <a:rPr lang="es-CL" dirty="0" err="1" smtClean="0"/>
              <a:t>after</a:t>
            </a:r>
            <a:r>
              <a:rPr lang="es-CL" dirty="0" smtClean="0"/>
              <a:t> a “me gusta” </a:t>
            </a:r>
            <a:r>
              <a:rPr lang="es-CL" dirty="0" err="1" smtClean="0"/>
              <a:t>statement</a:t>
            </a:r>
            <a:r>
              <a:rPr lang="es-CL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err="1" smtClean="0"/>
              <a:t>Say</a:t>
            </a:r>
            <a:r>
              <a:rPr lang="es-CL" sz="3600" dirty="0" smtClean="0"/>
              <a:t>…</a:t>
            </a:r>
          </a:p>
          <a:p>
            <a:r>
              <a:rPr lang="es-CL" sz="3600" dirty="0" smtClean="0"/>
              <a:t>No me gusta </a:t>
            </a:r>
            <a:r>
              <a:rPr lang="es-CL" sz="3600" b="1" i="1" dirty="0" smtClean="0"/>
              <a:t>nada</a:t>
            </a:r>
            <a:endParaRPr lang="en-US" sz="3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do NOT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 </a:t>
            </a:r>
            <a:r>
              <a:rPr lang="es-CL" b="1" i="1" dirty="0" smtClean="0">
                <a:solidFill>
                  <a:schemeClr val="tx1"/>
                </a:solidFill>
              </a:rPr>
              <a:t>at </a:t>
            </a:r>
            <a:r>
              <a:rPr lang="es-CL" b="1" i="1" dirty="0" err="1" smtClean="0">
                <a:solidFill>
                  <a:schemeClr val="tx1"/>
                </a:solidFill>
              </a:rPr>
              <a:t>all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err="1" smtClean="0"/>
              <a:t>Say</a:t>
            </a:r>
            <a:r>
              <a:rPr lang="es-CL" sz="3600" dirty="0" smtClean="0"/>
              <a:t>…</a:t>
            </a:r>
          </a:p>
          <a:p>
            <a:r>
              <a:rPr lang="es-CL" sz="3600" dirty="0" smtClean="0"/>
              <a:t>No me gusta </a:t>
            </a:r>
            <a:r>
              <a:rPr lang="es-CL" sz="3600" b="1" i="1" dirty="0" smtClean="0"/>
              <a:t>nada</a:t>
            </a:r>
            <a:endParaRPr lang="en-US" sz="3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do NOT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 </a:t>
            </a:r>
            <a:r>
              <a:rPr lang="es-CL" b="1" i="1" dirty="0" smtClean="0">
                <a:solidFill>
                  <a:schemeClr val="tx1"/>
                </a:solidFill>
              </a:rPr>
              <a:t>at </a:t>
            </a:r>
            <a:r>
              <a:rPr lang="es-CL" b="1" i="1" dirty="0" err="1" smtClean="0">
                <a:solidFill>
                  <a:schemeClr val="tx1"/>
                </a:solidFill>
              </a:rPr>
              <a:t>all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err="1" smtClean="0"/>
              <a:t>Student</a:t>
            </a:r>
            <a:r>
              <a:rPr lang="es-CL" sz="3600" dirty="0" smtClean="0"/>
              <a:t> B: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like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do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following</a:t>
            </a:r>
            <a:r>
              <a:rPr lang="es-CL" sz="3600" dirty="0" smtClean="0"/>
              <a:t>.</a:t>
            </a:r>
            <a:br>
              <a:rPr lang="es-CL" sz="3600" dirty="0" smtClean="0"/>
            </a:br>
            <a:r>
              <a:rPr lang="es-CL" sz="3600" dirty="0" err="1" smtClean="0"/>
              <a:t>Student</a:t>
            </a:r>
            <a:r>
              <a:rPr lang="es-CL" sz="3600" dirty="0" smtClean="0"/>
              <a:t> A: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do NOT!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105400"/>
          </a:xfrm>
        </p:spPr>
        <p:txBody>
          <a:bodyPr>
            <a:normAutofit lnSpcReduction="10000"/>
          </a:bodyPr>
          <a:lstStyle/>
          <a:p>
            <a:r>
              <a:rPr lang="es-CL" sz="3600" b="1" dirty="0" smtClean="0"/>
              <a:t>B.  Me gusta…</a:t>
            </a:r>
          </a:p>
          <a:p>
            <a:r>
              <a:rPr lang="es-CL" dirty="0" smtClean="0"/>
              <a:t>bailar</a:t>
            </a:r>
          </a:p>
          <a:p>
            <a:r>
              <a:rPr lang="es-CL" dirty="0" smtClean="0"/>
              <a:t>Cantar</a:t>
            </a:r>
          </a:p>
          <a:p>
            <a:r>
              <a:rPr lang="es-CL" dirty="0" smtClean="0"/>
              <a:t>Pasar tiempo con amigos</a:t>
            </a:r>
          </a:p>
          <a:p>
            <a:r>
              <a:rPr lang="es-CL" dirty="0" smtClean="0"/>
              <a:t>Escribir cuentos</a:t>
            </a:r>
          </a:p>
          <a:p>
            <a:r>
              <a:rPr lang="es-CL" dirty="0" smtClean="0"/>
              <a:t>Dibujar</a:t>
            </a:r>
          </a:p>
          <a:p>
            <a:r>
              <a:rPr lang="es-CL" dirty="0" smtClean="0"/>
              <a:t>Practicar deportes</a:t>
            </a:r>
          </a:p>
          <a:p>
            <a:r>
              <a:rPr lang="es-CL" dirty="0" smtClean="0"/>
              <a:t>Jugar videojuegos</a:t>
            </a:r>
          </a:p>
          <a:p>
            <a:r>
              <a:rPr lang="es-CL" dirty="0" smtClean="0"/>
              <a:t>Trabajar</a:t>
            </a:r>
          </a:p>
          <a:p>
            <a:r>
              <a:rPr lang="es-CL" dirty="0" smtClean="0"/>
              <a:t>Leer revistas</a:t>
            </a:r>
          </a:p>
          <a:p>
            <a:r>
              <a:rPr lang="es-CL" dirty="0" smtClean="0"/>
              <a:t>Tocar la guitarra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5029200"/>
          </a:xfrm>
        </p:spPr>
        <p:txBody>
          <a:bodyPr>
            <a:normAutofit lnSpcReduction="10000"/>
          </a:bodyPr>
          <a:lstStyle/>
          <a:p>
            <a:r>
              <a:rPr lang="es-CL" dirty="0"/>
              <a:t>A</a:t>
            </a:r>
            <a:r>
              <a:rPr lang="es-CL" dirty="0" smtClean="0"/>
              <a:t>.  </a:t>
            </a:r>
            <a:r>
              <a:rPr lang="es-CL" sz="3200" dirty="0" smtClean="0"/>
              <a:t>¡No me gusta nada!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39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err="1" smtClean="0"/>
              <a:t>Student</a:t>
            </a:r>
            <a:r>
              <a:rPr lang="es-CL" sz="3600" dirty="0" smtClean="0"/>
              <a:t> A: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like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do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following</a:t>
            </a:r>
            <a:r>
              <a:rPr lang="es-CL" sz="3600" dirty="0" smtClean="0"/>
              <a:t>.</a:t>
            </a:r>
            <a:br>
              <a:rPr lang="es-CL" sz="3600" dirty="0" smtClean="0"/>
            </a:br>
            <a:r>
              <a:rPr lang="es-CL" sz="3600" dirty="0" err="1" smtClean="0"/>
              <a:t>Student</a:t>
            </a:r>
            <a:r>
              <a:rPr lang="es-CL" sz="3600" dirty="0" smtClean="0"/>
              <a:t> B:  </a:t>
            </a:r>
            <a:r>
              <a:rPr lang="es-CL" sz="3600" dirty="0" err="1"/>
              <a:t>Say</a:t>
            </a:r>
            <a:r>
              <a:rPr lang="es-CL" sz="3600" dirty="0"/>
              <a:t> </a:t>
            </a:r>
            <a:r>
              <a:rPr lang="es-CL" sz="3600" dirty="0" err="1"/>
              <a:t>you</a:t>
            </a:r>
            <a:r>
              <a:rPr lang="es-CL" sz="3600" dirty="0"/>
              <a:t> do NOT!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105400"/>
          </a:xfrm>
        </p:spPr>
        <p:txBody>
          <a:bodyPr>
            <a:normAutofit lnSpcReduction="10000"/>
          </a:bodyPr>
          <a:lstStyle/>
          <a:p>
            <a:r>
              <a:rPr lang="es-CL" sz="3600" b="1" dirty="0" smtClean="0"/>
              <a:t>A.  Me gusta…</a:t>
            </a:r>
          </a:p>
          <a:p>
            <a:r>
              <a:rPr lang="es-CL" dirty="0" smtClean="0"/>
              <a:t>Hablar por teléfono</a:t>
            </a:r>
          </a:p>
          <a:p>
            <a:r>
              <a:rPr lang="es-CL" dirty="0" smtClean="0"/>
              <a:t>Montar en bicicleta</a:t>
            </a:r>
          </a:p>
          <a:p>
            <a:r>
              <a:rPr lang="es-CL" dirty="0" smtClean="0"/>
              <a:t>Ir a la escuela</a:t>
            </a:r>
          </a:p>
          <a:p>
            <a:r>
              <a:rPr lang="es-CL" dirty="0" smtClean="0"/>
              <a:t>Patinar</a:t>
            </a:r>
          </a:p>
          <a:p>
            <a:r>
              <a:rPr lang="es-CL" dirty="0" smtClean="0"/>
              <a:t>Escuchar música</a:t>
            </a:r>
          </a:p>
          <a:p>
            <a:r>
              <a:rPr lang="es-CL" dirty="0" smtClean="0"/>
              <a:t>Correr</a:t>
            </a:r>
          </a:p>
          <a:p>
            <a:r>
              <a:rPr lang="es-CL" dirty="0" smtClean="0"/>
              <a:t>Esquiar</a:t>
            </a:r>
          </a:p>
          <a:p>
            <a:r>
              <a:rPr lang="es-CL" dirty="0" smtClean="0"/>
              <a:t>Nadar</a:t>
            </a:r>
          </a:p>
          <a:p>
            <a:r>
              <a:rPr lang="es-CL" dirty="0" smtClean="0"/>
              <a:t>Montar en </a:t>
            </a:r>
            <a:r>
              <a:rPr lang="es-CL" dirty="0" err="1" smtClean="0"/>
              <a:t>monopátin</a:t>
            </a:r>
            <a:endParaRPr lang="es-CL" dirty="0" smtClean="0"/>
          </a:p>
          <a:p>
            <a:r>
              <a:rPr lang="es-CL" dirty="0" smtClean="0"/>
              <a:t>Ver la tele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1524000"/>
            <a:ext cx="4876800" cy="5029200"/>
          </a:xfrm>
        </p:spPr>
        <p:txBody>
          <a:bodyPr>
            <a:normAutofit lnSpcReduction="10000"/>
          </a:bodyPr>
          <a:lstStyle/>
          <a:p>
            <a:r>
              <a:rPr lang="es-CL" sz="3600" dirty="0" smtClean="0"/>
              <a:t>B. </a:t>
            </a:r>
            <a:r>
              <a:rPr lang="es-CL" sz="3600" dirty="0"/>
              <a:t>¡No me gusta nada!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28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Ahora… </a:t>
            </a:r>
            <a:r>
              <a:rPr lang="es-CL" sz="3600" dirty="0" err="1" smtClean="0"/>
              <a:t>have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conversation</a:t>
            </a:r>
            <a:r>
              <a:rPr lang="es-CL" sz="3600" dirty="0" smtClean="0"/>
              <a:t> </a:t>
            </a:r>
            <a:r>
              <a:rPr lang="es-CL" sz="3600" dirty="0" err="1" smtClean="0"/>
              <a:t>for</a:t>
            </a:r>
            <a:r>
              <a:rPr lang="es-CL" sz="3600" dirty="0" smtClean="0"/>
              <a:t> 30 </a:t>
            </a:r>
            <a:r>
              <a:rPr lang="es-CL" sz="3600" dirty="0" err="1" smtClean="0"/>
              <a:t>seconds</a:t>
            </a:r>
            <a:r>
              <a:rPr lang="es-CL" sz="3600" dirty="0" smtClean="0"/>
              <a:t>, </a:t>
            </a:r>
            <a:r>
              <a:rPr lang="es-CL" sz="3600" dirty="0" err="1" smtClean="0"/>
              <a:t>making</a:t>
            </a:r>
            <a:r>
              <a:rPr lang="es-CL" sz="3600" dirty="0" smtClean="0"/>
              <a:t> a </a:t>
            </a:r>
            <a:r>
              <a:rPr lang="es-CL" sz="3600" dirty="0" err="1" smtClean="0"/>
              <a:t>statement</a:t>
            </a:r>
            <a:r>
              <a:rPr lang="es-CL" sz="3600" dirty="0" smtClean="0"/>
              <a:t> and </a:t>
            </a:r>
            <a:r>
              <a:rPr lang="es-CL" sz="3600" dirty="0" err="1" smtClean="0"/>
              <a:t>responding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statement</a:t>
            </a:r>
            <a:endParaRPr lang="es-CL" sz="3600" dirty="0" smtClean="0"/>
          </a:p>
          <a:p>
            <a:r>
              <a:rPr lang="es-CL" sz="3600" dirty="0" err="1" smtClean="0"/>
              <a:t>Switch</a:t>
            </a:r>
            <a:r>
              <a:rPr lang="es-CL" sz="3600" dirty="0" smtClean="0"/>
              <a:t> back and </a:t>
            </a:r>
            <a:r>
              <a:rPr lang="es-CL" sz="3600" dirty="0" err="1" smtClean="0"/>
              <a:t>forth</a:t>
            </a:r>
            <a:endParaRPr lang="es-CL" sz="3600" dirty="0" smtClean="0"/>
          </a:p>
          <a:p>
            <a:r>
              <a:rPr lang="es-CL" sz="3600" dirty="0" err="1" smtClean="0"/>
              <a:t>Talk</a:t>
            </a:r>
            <a:r>
              <a:rPr lang="es-CL" sz="3600" dirty="0" smtClean="0"/>
              <a:t> </a:t>
            </a:r>
            <a:r>
              <a:rPr lang="es-CL" sz="3600" dirty="0" err="1" smtClean="0"/>
              <a:t>about</a:t>
            </a:r>
            <a:r>
              <a:rPr lang="es-CL" sz="3600" dirty="0" smtClean="0"/>
              <a:t> a </a:t>
            </a:r>
            <a:r>
              <a:rPr lang="es-CL" sz="3600" dirty="0" err="1" smtClean="0"/>
              <a:t>different</a:t>
            </a:r>
            <a:r>
              <a:rPr lang="es-CL" sz="3600" dirty="0" smtClean="0"/>
              <a:t> </a:t>
            </a:r>
            <a:r>
              <a:rPr lang="es-CL" sz="3600" dirty="0" err="1" smtClean="0"/>
              <a:t>activity</a:t>
            </a:r>
            <a:r>
              <a:rPr lang="es-CL" sz="3600" dirty="0" smtClean="0"/>
              <a:t> </a:t>
            </a:r>
            <a:r>
              <a:rPr lang="es-CL" sz="3600" dirty="0" err="1" smtClean="0"/>
              <a:t>each</a:t>
            </a:r>
            <a:r>
              <a:rPr lang="es-CL" sz="3600" dirty="0" smtClean="0"/>
              <a:t> time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err="1" smtClean="0"/>
              <a:t>Say</a:t>
            </a:r>
            <a:r>
              <a:rPr lang="es-CL" sz="3600" dirty="0" smtClean="0"/>
              <a:t>…</a:t>
            </a:r>
          </a:p>
          <a:p>
            <a:r>
              <a:rPr lang="es-CL" sz="3600" dirty="0" smtClean="0"/>
              <a:t>No me gusta nada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do NOT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2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r>
              <a:rPr lang="es-CL" sz="2200" dirty="0"/>
              <a:t>A/B</a:t>
            </a:r>
            <a:br>
              <a:rPr lang="es-CL" sz="2200" dirty="0"/>
            </a:br>
            <a:r>
              <a:rPr lang="es-CL" sz="2200" dirty="0" err="1"/>
              <a:t>First</a:t>
            </a:r>
            <a:r>
              <a:rPr lang="es-CL" sz="2200" dirty="0"/>
              <a:t> </a:t>
            </a:r>
            <a:r>
              <a:rPr lang="es-CL" sz="2200" dirty="0" err="1"/>
              <a:t>student</a:t>
            </a:r>
            <a:r>
              <a:rPr lang="es-CL" sz="2200" dirty="0"/>
              <a:t>: </a:t>
            </a:r>
            <a:r>
              <a:rPr lang="es-CL" sz="2200" dirty="0" err="1"/>
              <a:t>Say</a:t>
            </a:r>
            <a:r>
              <a:rPr lang="es-CL" sz="2200" dirty="0"/>
              <a:t> </a:t>
            </a:r>
            <a:r>
              <a:rPr lang="es-CL" sz="2200" dirty="0" err="1"/>
              <a:t>you</a:t>
            </a:r>
            <a:r>
              <a:rPr lang="es-CL" sz="2200" dirty="0"/>
              <a:t> </a:t>
            </a:r>
            <a:r>
              <a:rPr lang="es-CL" sz="2200" dirty="0" err="1"/>
              <a:t>like</a:t>
            </a:r>
            <a:r>
              <a:rPr lang="es-CL" sz="2200" dirty="0"/>
              <a:t> </a:t>
            </a:r>
            <a:r>
              <a:rPr lang="es-CL" sz="2200" dirty="0" err="1"/>
              <a:t>to</a:t>
            </a:r>
            <a:r>
              <a:rPr lang="es-CL" sz="2200" dirty="0"/>
              <a:t> do </a:t>
            </a:r>
            <a:r>
              <a:rPr lang="es-CL" sz="2200" dirty="0" err="1"/>
              <a:t>something</a:t>
            </a:r>
            <a:r>
              <a:rPr lang="es-CL" sz="2200" dirty="0" smtClean="0"/>
              <a:t>.  Ask “¿Y a ti?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 err="1"/>
              <a:t>Second</a:t>
            </a:r>
            <a:r>
              <a:rPr lang="es-CL" sz="2200" dirty="0"/>
              <a:t> </a:t>
            </a:r>
            <a:r>
              <a:rPr lang="es-CL" sz="2200" dirty="0" err="1"/>
              <a:t>student</a:t>
            </a:r>
            <a:r>
              <a:rPr lang="es-CL" sz="2200" dirty="0"/>
              <a:t>:  </a:t>
            </a:r>
            <a:r>
              <a:rPr lang="es-CL" sz="2200" dirty="0" err="1"/>
              <a:t>answer</a:t>
            </a:r>
            <a:r>
              <a:rPr lang="es-CL" sz="2200" dirty="0"/>
              <a:t>  </a:t>
            </a:r>
            <a:r>
              <a:rPr lang="es-CL" sz="2200" dirty="0" err="1"/>
              <a:t>with</a:t>
            </a:r>
            <a:r>
              <a:rPr lang="es-CL" sz="2200" dirty="0"/>
              <a:t> </a:t>
            </a:r>
            <a:r>
              <a:rPr lang="es-CL" sz="2200" dirty="0" err="1"/>
              <a:t>your</a:t>
            </a:r>
            <a:r>
              <a:rPr lang="es-CL" sz="2200" dirty="0"/>
              <a:t> </a:t>
            </a:r>
            <a:r>
              <a:rPr lang="es-CL" sz="2200" dirty="0" err="1"/>
              <a:t>honest</a:t>
            </a:r>
            <a:r>
              <a:rPr lang="es-CL" sz="2200" dirty="0"/>
              <a:t> </a:t>
            </a:r>
            <a:r>
              <a:rPr lang="es-CL" sz="2200" dirty="0" err="1"/>
              <a:t>opinion</a:t>
            </a:r>
            <a:r>
              <a:rPr lang="es-CL" sz="2200" dirty="0"/>
              <a:t>…</a:t>
            </a:r>
            <a:br>
              <a:rPr lang="es-CL" sz="2200" dirty="0"/>
            </a:b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75" y="1524000"/>
            <a:ext cx="3465688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5943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rgbClr val="FFC000"/>
                </a:solidFill>
              </a:rPr>
              <a:t>A mí también   OR   No me gusta nada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572000" cy="4572000"/>
          </a:xfrm>
        </p:spPr>
        <p:txBody>
          <a:bodyPr>
            <a:normAutofit fontScale="92500" lnSpcReduction="20000"/>
          </a:bodyPr>
          <a:lstStyle/>
          <a:p>
            <a:r>
              <a:rPr lang="es-CL" sz="3600" b="1" dirty="0"/>
              <a:t>A.  Me gusta</a:t>
            </a:r>
            <a:r>
              <a:rPr lang="es-CL" sz="3600" b="1" dirty="0" smtClean="0"/>
              <a:t>…¿Y a ti?</a:t>
            </a:r>
            <a:endParaRPr lang="es-CL" sz="3600" b="1" dirty="0"/>
          </a:p>
          <a:p>
            <a:r>
              <a:rPr lang="es-CL" dirty="0"/>
              <a:t>bailar</a:t>
            </a:r>
          </a:p>
          <a:p>
            <a:r>
              <a:rPr lang="es-CL" dirty="0"/>
              <a:t>Cantar</a:t>
            </a:r>
          </a:p>
          <a:p>
            <a:r>
              <a:rPr lang="es-CL" dirty="0"/>
              <a:t>Pasar tiempo con amigos</a:t>
            </a:r>
          </a:p>
          <a:p>
            <a:r>
              <a:rPr lang="es-CL" dirty="0"/>
              <a:t>Escribir cuentos</a:t>
            </a:r>
          </a:p>
          <a:p>
            <a:r>
              <a:rPr lang="es-CL" dirty="0"/>
              <a:t>Dibujar</a:t>
            </a:r>
          </a:p>
          <a:p>
            <a:r>
              <a:rPr lang="es-CL" dirty="0"/>
              <a:t>Practicar deportes</a:t>
            </a:r>
          </a:p>
          <a:p>
            <a:r>
              <a:rPr lang="es-CL" dirty="0"/>
              <a:t>Jugar videojuegos</a:t>
            </a:r>
          </a:p>
          <a:p>
            <a:r>
              <a:rPr lang="es-CL" dirty="0"/>
              <a:t>Trabajar</a:t>
            </a:r>
          </a:p>
          <a:p>
            <a:r>
              <a:rPr lang="es-CL" dirty="0"/>
              <a:t>Leer revistas</a:t>
            </a:r>
          </a:p>
          <a:p>
            <a:r>
              <a:rPr lang="es-CL" dirty="0"/>
              <a:t>Tocar la guitarra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¡30 segundos!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8800" dirty="0" smtClean="0"/>
              <a:t>¡A mí también!</a:t>
            </a:r>
          </a:p>
          <a:p>
            <a:r>
              <a:rPr lang="es-CL" sz="8800" dirty="0" smtClean="0"/>
              <a:t>(me </a:t>
            </a:r>
            <a:r>
              <a:rPr lang="es-CL" sz="8800" dirty="0" err="1" smtClean="0"/>
              <a:t>too</a:t>
            </a:r>
            <a:r>
              <a:rPr lang="es-CL" sz="8800" dirty="0" smtClean="0"/>
              <a:t>!)</a:t>
            </a:r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When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says</a:t>
            </a:r>
            <a:r>
              <a:rPr lang="es-CL" dirty="0" smtClean="0"/>
              <a:t> </a:t>
            </a:r>
            <a:r>
              <a:rPr lang="es-CL" dirty="0" err="1" smtClean="0"/>
              <a:t>they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, and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agree</a:t>
            </a:r>
            <a:r>
              <a:rPr lang="es-CL" dirty="0" smtClean="0"/>
              <a:t>, </a:t>
            </a:r>
            <a:r>
              <a:rPr lang="es-CL" dirty="0" err="1" smtClean="0"/>
              <a:t>say</a:t>
            </a:r>
            <a:r>
              <a:rPr lang="es-CL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err="1" smtClean="0"/>
              <a:t>Say</a:t>
            </a:r>
            <a:r>
              <a:rPr lang="es-CL" sz="4400" dirty="0" smtClean="0"/>
              <a:t>…</a:t>
            </a:r>
          </a:p>
          <a:p>
            <a:r>
              <a:rPr lang="es-CL" sz="4400" dirty="0" smtClean="0"/>
              <a:t>¿Te gusta…?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ask</a:t>
            </a:r>
            <a:r>
              <a:rPr lang="es-CL" dirty="0" smtClean="0"/>
              <a:t> </a:t>
            </a:r>
            <a:r>
              <a:rPr lang="es-CL" dirty="0" err="1" smtClean="0"/>
              <a:t>if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likes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s-CL" sz="2200" dirty="0"/>
              <a:t>A/B</a:t>
            </a:r>
            <a:br>
              <a:rPr lang="es-CL" sz="2200" dirty="0"/>
            </a:br>
            <a:r>
              <a:rPr lang="es-CL" sz="2200" dirty="0" err="1"/>
              <a:t>First</a:t>
            </a:r>
            <a:r>
              <a:rPr lang="es-CL" sz="2200" dirty="0"/>
              <a:t> </a:t>
            </a:r>
            <a:r>
              <a:rPr lang="es-CL" sz="2200" dirty="0" err="1"/>
              <a:t>student</a:t>
            </a:r>
            <a:r>
              <a:rPr lang="es-CL" sz="2200" dirty="0"/>
              <a:t>: </a:t>
            </a:r>
            <a:r>
              <a:rPr lang="es-CL" sz="2200" dirty="0" smtClean="0"/>
              <a:t>Ask </a:t>
            </a:r>
            <a:r>
              <a:rPr lang="es-CL" sz="2200" dirty="0" err="1" smtClean="0"/>
              <a:t>your</a:t>
            </a:r>
            <a:r>
              <a:rPr lang="es-CL" sz="2200" dirty="0" smtClean="0"/>
              <a:t> </a:t>
            </a:r>
            <a:r>
              <a:rPr lang="es-CL" sz="2200" dirty="0" err="1" smtClean="0"/>
              <a:t>partner</a:t>
            </a:r>
            <a:r>
              <a:rPr lang="es-CL" sz="2200" dirty="0" smtClean="0"/>
              <a:t> </a:t>
            </a:r>
            <a:r>
              <a:rPr lang="es-CL" sz="2200" dirty="0" err="1" smtClean="0"/>
              <a:t>if</a:t>
            </a:r>
            <a:r>
              <a:rPr lang="es-CL" sz="2200" dirty="0" smtClean="0"/>
              <a:t> he/</a:t>
            </a:r>
            <a:r>
              <a:rPr lang="es-CL" sz="2200" dirty="0" err="1" smtClean="0"/>
              <a:t>she</a:t>
            </a:r>
            <a:r>
              <a:rPr lang="es-CL" sz="2200" dirty="0" smtClean="0"/>
              <a:t> </a:t>
            </a:r>
            <a:r>
              <a:rPr lang="es-CL" sz="2200" dirty="0" err="1" smtClean="0"/>
              <a:t>likes</a:t>
            </a:r>
            <a:r>
              <a:rPr lang="es-CL" sz="2200" dirty="0" smtClean="0"/>
              <a:t> </a:t>
            </a:r>
            <a:r>
              <a:rPr lang="es-CL" sz="2200" dirty="0" err="1" smtClean="0"/>
              <a:t>to</a:t>
            </a:r>
            <a:r>
              <a:rPr lang="es-CL" sz="2200" dirty="0" smtClean="0"/>
              <a:t> do </a:t>
            </a:r>
            <a:r>
              <a:rPr lang="es-CL" sz="2200" dirty="0" err="1" smtClean="0"/>
              <a:t>something</a:t>
            </a:r>
            <a:r>
              <a:rPr lang="es-CL" sz="2200" dirty="0" smtClean="0"/>
              <a:t/>
            </a:r>
            <a:br>
              <a:rPr lang="es-CL" sz="2200" dirty="0" smtClean="0"/>
            </a:br>
            <a:r>
              <a:rPr lang="es-CL" sz="2200" dirty="0" err="1" smtClean="0"/>
              <a:t>Second</a:t>
            </a:r>
            <a:r>
              <a:rPr lang="es-CL" sz="2200" dirty="0" smtClean="0"/>
              <a:t> </a:t>
            </a:r>
            <a:r>
              <a:rPr lang="es-CL" sz="2200" dirty="0" err="1"/>
              <a:t>student</a:t>
            </a:r>
            <a:r>
              <a:rPr lang="es-CL" sz="2200" dirty="0"/>
              <a:t>:  </a:t>
            </a:r>
            <a:r>
              <a:rPr lang="es-CL" sz="2200" dirty="0" err="1"/>
              <a:t>answer</a:t>
            </a:r>
            <a:r>
              <a:rPr lang="es-CL" sz="2200" dirty="0"/>
              <a:t>  </a:t>
            </a:r>
            <a:r>
              <a:rPr lang="es-CL" sz="2200" dirty="0" err="1"/>
              <a:t>with</a:t>
            </a:r>
            <a:r>
              <a:rPr lang="es-CL" sz="2200" dirty="0"/>
              <a:t> </a:t>
            </a:r>
            <a:r>
              <a:rPr lang="es-CL" sz="2200" dirty="0" err="1"/>
              <a:t>your</a:t>
            </a:r>
            <a:r>
              <a:rPr lang="es-CL" sz="2200" dirty="0"/>
              <a:t> </a:t>
            </a:r>
            <a:r>
              <a:rPr lang="es-CL" sz="2200" dirty="0" err="1"/>
              <a:t>honest</a:t>
            </a:r>
            <a:r>
              <a:rPr lang="es-CL" sz="2200" dirty="0"/>
              <a:t> </a:t>
            </a:r>
            <a:r>
              <a:rPr lang="es-CL" sz="2200" dirty="0" err="1"/>
              <a:t>opinion</a:t>
            </a:r>
            <a:r>
              <a:rPr lang="es-CL" sz="2200" dirty="0"/>
              <a:t>…</a:t>
            </a:r>
            <a:br>
              <a:rPr lang="es-CL" sz="2200" dirty="0"/>
            </a:br>
            <a:endParaRPr lang="en-US" sz="32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75" y="1066800"/>
            <a:ext cx="340380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59936" cy="4267200"/>
          </a:xfrm>
        </p:spPr>
        <p:txBody>
          <a:bodyPr>
            <a:normAutofit fontScale="92500" lnSpcReduction="20000"/>
          </a:bodyPr>
          <a:lstStyle/>
          <a:p>
            <a:r>
              <a:rPr lang="es-CL" sz="3600" b="1" dirty="0" smtClean="0"/>
              <a:t>¿Te </a:t>
            </a:r>
            <a:r>
              <a:rPr lang="es-CL" sz="3600" b="1" dirty="0"/>
              <a:t>gusta</a:t>
            </a:r>
            <a:r>
              <a:rPr lang="es-CL" sz="3600" b="1" dirty="0" smtClean="0"/>
              <a:t>…?</a:t>
            </a:r>
            <a:endParaRPr lang="es-CL" sz="3600" b="1" dirty="0"/>
          </a:p>
          <a:p>
            <a:r>
              <a:rPr lang="es-CL" dirty="0"/>
              <a:t>bailar</a:t>
            </a:r>
          </a:p>
          <a:p>
            <a:r>
              <a:rPr lang="es-CL" dirty="0"/>
              <a:t>Cantar</a:t>
            </a:r>
          </a:p>
          <a:p>
            <a:r>
              <a:rPr lang="es-CL" dirty="0"/>
              <a:t>Pasar tiempo con amigos</a:t>
            </a:r>
          </a:p>
          <a:p>
            <a:r>
              <a:rPr lang="es-CL" dirty="0"/>
              <a:t>Escribir cuentos</a:t>
            </a:r>
          </a:p>
          <a:p>
            <a:r>
              <a:rPr lang="es-CL" dirty="0"/>
              <a:t>Dibujar</a:t>
            </a:r>
          </a:p>
          <a:p>
            <a:r>
              <a:rPr lang="es-CL" dirty="0"/>
              <a:t>Practicar deportes</a:t>
            </a:r>
          </a:p>
          <a:p>
            <a:r>
              <a:rPr lang="es-CL" dirty="0"/>
              <a:t>Jugar videojuegos</a:t>
            </a:r>
          </a:p>
          <a:p>
            <a:r>
              <a:rPr lang="es-CL" dirty="0"/>
              <a:t>Trabajar</a:t>
            </a:r>
          </a:p>
          <a:p>
            <a:r>
              <a:rPr lang="es-CL" dirty="0"/>
              <a:t>Leer revistas</a:t>
            </a:r>
          </a:p>
          <a:p>
            <a:r>
              <a:rPr lang="es-CL" dirty="0"/>
              <a:t>Tocar la guitarra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2578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FFC000"/>
                </a:solidFill>
              </a:rPr>
              <a:t>S</a:t>
            </a:r>
            <a:r>
              <a:rPr lang="es-CR" sz="3200" b="1" dirty="0" smtClean="0">
                <a:solidFill>
                  <a:srgbClr val="FFC000"/>
                </a:solidFill>
              </a:rPr>
              <a:t>í, me gusta (mucho) </a:t>
            </a:r>
            <a:r>
              <a:rPr lang="es-CL" sz="3200" b="1" dirty="0" smtClean="0">
                <a:solidFill>
                  <a:srgbClr val="FFC000"/>
                </a:solidFill>
              </a:rPr>
              <a:t>OR   No, no me gusta (nada)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¡30 segundos!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err="1" smtClean="0"/>
              <a:t>Say</a:t>
            </a:r>
            <a:r>
              <a:rPr lang="es-CL" sz="4400" dirty="0" smtClean="0"/>
              <a:t>…</a:t>
            </a:r>
          </a:p>
          <a:p>
            <a:r>
              <a:rPr lang="es-CL" sz="4400" dirty="0" smtClean="0"/>
              <a:t>¿Te gusta…?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ask</a:t>
            </a:r>
            <a:r>
              <a:rPr lang="es-CL" dirty="0" smtClean="0"/>
              <a:t> </a:t>
            </a:r>
            <a:r>
              <a:rPr lang="es-CL" dirty="0" err="1" smtClean="0"/>
              <a:t>if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likes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3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err="1" smtClean="0"/>
              <a:t>Just</a:t>
            </a:r>
            <a:r>
              <a:rPr lang="es-CL" sz="4400" dirty="0" smtClean="0"/>
              <a:t> </a:t>
            </a:r>
            <a:r>
              <a:rPr lang="es-CL" sz="4400" dirty="0" err="1" smtClean="0"/>
              <a:t>put</a:t>
            </a:r>
            <a:r>
              <a:rPr lang="es-CL" sz="4400" dirty="0" smtClean="0"/>
              <a:t> “no” in </a:t>
            </a:r>
            <a:r>
              <a:rPr lang="es-CL" sz="4400" dirty="0" err="1" smtClean="0"/>
              <a:t>front</a:t>
            </a:r>
            <a:r>
              <a:rPr lang="es-CL" sz="4400" dirty="0" smtClean="0"/>
              <a:t> of </a:t>
            </a:r>
            <a:r>
              <a:rPr lang="es-CL" sz="4400" dirty="0" err="1" smtClean="0"/>
              <a:t>the</a:t>
            </a:r>
            <a:r>
              <a:rPr lang="es-CL" sz="4400" dirty="0" smtClean="0"/>
              <a:t> “me gusta”</a:t>
            </a:r>
          </a:p>
          <a:p>
            <a:endParaRPr lang="es-CL" sz="4400" dirty="0"/>
          </a:p>
          <a:p>
            <a:r>
              <a:rPr lang="es-CL" sz="4400" dirty="0" smtClean="0"/>
              <a:t>NO me gusta bailar.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do NOT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Say</a:t>
            </a:r>
            <a:r>
              <a:rPr lang="es-CL" dirty="0" smtClean="0"/>
              <a:t>…</a:t>
            </a:r>
          </a:p>
          <a:p>
            <a:r>
              <a:rPr lang="es-CL" sz="4000" dirty="0" smtClean="0"/>
              <a:t>¡A mí tampoco!</a:t>
            </a:r>
            <a:r>
              <a:rPr lang="en-US" sz="4000" dirty="0" smtClean="0"/>
              <a:t>  (Me neither)</a:t>
            </a:r>
            <a:endParaRPr lang="en-US" sz="4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When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says</a:t>
            </a:r>
            <a:r>
              <a:rPr lang="es-CL" dirty="0" smtClean="0"/>
              <a:t> </a:t>
            </a:r>
            <a:r>
              <a:rPr lang="es-CL" dirty="0" err="1" smtClean="0"/>
              <a:t>they</a:t>
            </a:r>
            <a:r>
              <a:rPr lang="es-CL" dirty="0" smtClean="0"/>
              <a:t> </a:t>
            </a:r>
            <a:r>
              <a:rPr lang="es-CL" dirty="0" err="1" smtClean="0"/>
              <a:t>don’t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, and </a:t>
            </a:r>
            <a:r>
              <a:rPr lang="es-CL" dirty="0" err="1" smtClean="0"/>
              <a:t>you</a:t>
            </a:r>
            <a:r>
              <a:rPr lang="es-CL" dirty="0" smtClean="0"/>
              <a:t> DON’T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either</a:t>
            </a:r>
            <a:r>
              <a:rPr lang="es-C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A. 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don’t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.</a:t>
            </a:r>
            <a:br>
              <a:rPr lang="es-CL" dirty="0" smtClean="0"/>
            </a:br>
            <a:r>
              <a:rPr lang="es-CL" dirty="0" smtClean="0"/>
              <a:t>B. 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agree</a:t>
            </a:r>
            <a:r>
              <a:rPr lang="es-CL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3600" b="1" dirty="0"/>
              <a:t>A.  </a:t>
            </a:r>
            <a:r>
              <a:rPr lang="es-CL" sz="3600" b="1" dirty="0" smtClean="0"/>
              <a:t>NO me </a:t>
            </a:r>
            <a:r>
              <a:rPr lang="es-CL" sz="3600" b="1" dirty="0"/>
              <a:t>gusta…</a:t>
            </a:r>
          </a:p>
          <a:p>
            <a:r>
              <a:rPr lang="es-CL" dirty="0"/>
              <a:t>bailar</a:t>
            </a:r>
          </a:p>
          <a:p>
            <a:r>
              <a:rPr lang="es-CL" dirty="0"/>
              <a:t>Cantar</a:t>
            </a:r>
          </a:p>
          <a:p>
            <a:r>
              <a:rPr lang="es-CL" dirty="0"/>
              <a:t>Pasar tiempo con amigos</a:t>
            </a:r>
          </a:p>
          <a:p>
            <a:r>
              <a:rPr lang="es-CL" dirty="0"/>
              <a:t>Escribir cuentos</a:t>
            </a:r>
          </a:p>
          <a:p>
            <a:r>
              <a:rPr lang="es-CL" dirty="0"/>
              <a:t>Dibujar</a:t>
            </a:r>
          </a:p>
          <a:p>
            <a:r>
              <a:rPr lang="es-CL" dirty="0"/>
              <a:t>Practicar deportes</a:t>
            </a:r>
          </a:p>
          <a:p>
            <a:r>
              <a:rPr lang="es-CL" dirty="0"/>
              <a:t>Jugar videojuegos</a:t>
            </a:r>
          </a:p>
          <a:p>
            <a:r>
              <a:rPr lang="es-CL" dirty="0"/>
              <a:t>Trabajar</a:t>
            </a:r>
          </a:p>
          <a:p>
            <a:r>
              <a:rPr lang="es-CL" dirty="0"/>
              <a:t>Leer revistas</a:t>
            </a:r>
          </a:p>
          <a:p>
            <a:r>
              <a:rPr lang="es-CL" dirty="0"/>
              <a:t>Tocar la guitarra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3600" dirty="0" smtClean="0"/>
              <a:t>B.  ¡A mí tampoco!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53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B</a:t>
            </a:r>
            <a:r>
              <a:rPr lang="es-CL" dirty="0" smtClean="0"/>
              <a:t>. 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don’t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.</a:t>
            </a:r>
            <a:br>
              <a:rPr lang="es-CL" dirty="0" smtClean="0"/>
            </a:br>
            <a:r>
              <a:rPr lang="es-CL" dirty="0" smtClean="0"/>
              <a:t>A. 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agree</a:t>
            </a:r>
            <a:r>
              <a:rPr lang="es-CL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3600" b="1" dirty="0" smtClean="0"/>
              <a:t>B.  NO me </a:t>
            </a:r>
            <a:r>
              <a:rPr lang="es-CL" sz="3600" b="1" dirty="0"/>
              <a:t>gusta…</a:t>
            </a:r>
          </a:p>
          <a:p>
            <a:r>
              <a:rPr lang="es-CL" dirty="0" smtClean="0"/>
              <a:t>Hablar </a:t>
            </a:r>
            <a:r>
              <a:rPr lang="es-CL" dirty="0"/>
              <a:t>por teléfono</a:t>
            </a:r>
          </a:p>
          <a:p>
            <a:r>
              <a:rPr lang="es-CL" dirty="0"/>
              <a:t>Montar en bicicleta</a:t>
            </a:r>
          </a:p>
          <a:p>
            <a:r>
              <a:rPr lang="es-CL" dirty="0"/>
              <a:t>Ir a la escuela</a:t>
            </a:r>
          </a:p>
          <a:p>
            <a:r>
              <a:rPr lang="es-CL" dirty="0"/>
              <a:t>Patinar</a:t>
            </a:r>
          </a:p>
          <a:p>
            <a:r>
              <a:rPr lang="es-CL" dirty="0"/>
              <a:t>Escuchar música</a:t>
            </a:r>
          </a:p>
          <a:p>
            <a:r>
              <a:rPr lang="es-CL" dirty="0"/>
              <a:t>Correr</a:t>
            </a:r>
          </a:p>
          <a:p>
            <a:r>
              <a:rPr lang="es-CL" dirty="0"/>
              <a:t>Esquiar</a:t>
            </a:r>
          </a:p>
          <a:p>
            <a:r>
              <a:rPr lang="es-CL" dirty="0"/>
              <a:t>Nadar</a:t>
            </a:r>
          </a:p>
          <a:p>
            <a:r>
              <a:rPr lang="es-CL" dirty="0"/>
              <a:t>Montar en </a:t>
            </a:r>
            <a:r>
              <a:rPr lang="es-CL" dirty="0" err="1"/>
              <a:t>monopátin</a:t>
            </a:r>
            <a:endParaRPr lang="es-CL" dirty="0"/>
          </a:p>
          <a:p>
            <a:r>
              <a:rPr lang="es-CL" dirty="0"/>
              <a:t>Ver la tele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3600" dirty="0"/>
              <a:t>A</a:t>
            </a:r>
            <a:r>
              <a:rPr lang="es-CL" sz="3600" dirty="0" smtClean="0"/>
              <a:t>.  ¡A mí tampoco!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09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Ahora… </a:t>
            </a:r>
            <a:r>
              <a:rPr lang="es-CL" sz="3600" dirty="0" err="1" smtClean="0"/>
              <a:t>have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conversation</a:t>
            </a:r>
            <a:r>
              <a:rPr lang="es-CL" sz="3600" dirty="0" smtClean="0"/>
              <a:t> </a:t>
            </a:r>
            <a:r>
              <a:rPr lang="es-CL" sz="3600" dirty="0" err="1" smtClean="0"/>
              <a:t>for</a:t>
            </a:r>
            <a:r>
              <a:rPr lang="es-CL" sz="3600" dirty="0" smtClean="0"/>
              <a:t> 30 </a:t>
            </a:r>
            <a:r>
              <a:rPr lang="es-CL" sz="3600" dirty="0" err="1" smtClean="0"/>
              <a:t>seconds</a:t>
            </a:r>
            <a:r>
              <a:rPr lang="es-CL" sz="3600" dirty="0" smtClean="0"/>
              <a:t>, </a:t>
            </a:r>
            <a:r>
              <a:rPr lang="es-CL" sz="3600" dirty="0" err="1" smtClean="0"/>
              <a:t>making</a:t>
            </a:r>
            <a:r>
              <a:rPr lang="es-CL" sz="3600" dirty="0" smtClean="0"/>
              <a:t> a </a:t>
            </a:r>
            <a:r>
              <a:rPr lang="es-CL" sz="3600" dirty="0" err="1" smtClean="0"/>
              <a:t>statement</a:t>
            </a:r>
            <a:r>
              <a:rPr lang="es-CL" sz="3600" dirty="0" smtClean="0"/>
              <a:t> and </a:t>
            </a:r>
            <a:r>
              <a:rPr lang="es-CL" sz="3600" dirty="0" err="1" smtClean="0"/>
              <a:t>responding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statement</a:t>
            </a:r>
            <a:endParaRPr lang="es-CL" sz="3600" dirty="0" smtClean="0"/>
          </a:p>
          <a:p>
            <a:r>
              <a:rPr lang="es-CL" sz="3600" dirty="0" err="1" smtClean="0"/>
              <a:t>Switch</a:t>
            </a:r>
            <a:r>
              <a:rPr lang="es-CL" sz="3600" dirty="0" smtClean="0"/>
              <a:t> back and </a:t>
            </a:r>
            <a:r>
              <a:rPr lang="es-CL" sz="3600" dirty="0" err="1" smtClean="0"/>
              <a:t>forth</a:t>
            </a:r>
            <a:endParaRPr lang="es-CL" sz="3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err="1" smtClean="0"/>
              <a:t>Just</a:t>
            </a:r>
            <a:r>
              <a:rPr lang="es-CL" sz="4400" dirty="0" smtClean="0"/>
              <a:t> </a:t>
            </a:r>
            <a:r>
              <a:rPr lang="es-CL" sz="4400" dirty="0" err="1" smtClean="0"/>
              <a:t>put</a:t>
            </a:r>
            <a:r>
              <a:rPr lang="es-CL" sz="4400" dirty="0" smtClean="0"/>
              <a:t> “no” in </a:t>
            </a:r>
            <a:r>
              <a:rPr lang="es-CL" sz="4400" dirty="0" err="1" smtClean="0"/>
              <a:t>front</a:t>
            </a:r>
            <a:r>
              <a:rPr lang="es-CL" sz="4400" dirty="0" smtClean="0"/>
              <a:t> of </a:t>
            </a:r>
            <a:r>
              <a:rPr lang="es-CL" sz="4400" dirty="0" err="1" smtClean="0"/>
              <a:t>the</a:t>
            </a:r>
            <a:r>
              <a:rPr lang="es-CL" sz="4400" dirty="0" smtClean="0"/>
              <a:t> “me gusta”</a:t>
            </a:r>
          </a:p>
          <a:p>
            <a:endParaRPr lang="es-CL" sz="4400" dirty="0"/>
          </a:p>
          <a:p>
            <a:r>
              <a:rPr lang="es-CL" sz="4400" dirty="0" smtClean="0"/>
              <a:t>NO me gusta bailar.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do NOT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err="1" smtClean="0"/>
              <a:t>Student</a:t>
            </a:r>
            <a:r>
              <a:rPr lang="es-CL" sz="3600" dirty="0" smtClean="0"/>
              <a:t> A: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like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do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following</a:t>
            </a:r>
            <a:r>
              <a:rPr lang="es-CL" sz="3600" dirty="0" smtClean="0"/>
              <a:t>.</a:t>
            </a:r>
            <a:br>
              <a:rPr lang="es-CL" sz="3600" dirty="0" smtClean="0"/>
            </a:br>
            <a:r>
              <a:rPr lang="es-CL" sz="3600" dirty="0" err="1" smtClean="0"/>
              <a:t>Student</a:t>
            </a:r>
            <a:r>
              <a:rPr lang="es-CL" sz="3600" dirty="0" smtClean="0"/>
              <a:t> B: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do </a:t>
            </a:r>
            <a:r>
              <a:rPr lang="es-CL" sz="3600" dirty="0" err="1" smtClean="0"/>
              <a:t>too</a:t>
            </a:r>
            <a:r>
              <a:rPr lang="es-CL" sz="3600" dirty="0" smtClean="0"/>
              <a:t>!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105400"/>
          </a:xfrm>
        </p:spPr>
        <p:txBody>
          <a:bodyPr>
            <a:normAutofit lnSpcReduction="10000"/>
          </a:bodyPr>
          <a:lstStyle/>
          <a:p>
            <a:r>
              <a:rPr lang="es-CL" sz="3600" b="1" dirty="0" smtClean="0"/>
              <a:t>A.  Me gusta…</a:t>
            </a:r>
          </a:p>
          <a:p>
            <a:r>
              <a:rPr lang="es-CL" dirty="0" smtClean="0"/>
              <a:t>bailar</a:t>
            </a:r>
          </a:p>
          <a:p>
            <a:r>
              <a:rPr lang="es-CL" dirty="0" smtClean="0"/>
              <a:t>Cantar</a:t>
            </a:r>
          </a:p>
          <a:p>
            <a:r>
              <a:rPr lang="es-CL" dirty="0" smtClean="0"/>
              <a:t>Pasar tiempo con amigos</a:t>
            </a:r>
          </a:p>
          <a:p>
            <a:r>
              <a:rPr lang="es-CL" dirty="0" smtClean="0"/>
              <a:t>Escribir cuentos</a:t>
            </a:r>
          </a:p>
          <a:p>
            <a:r>
              <a:rPr lang="es-CL" dirty="0" smtClean="0"/>
              <a:t>Dibujar</a:t>
            </a:r>
          </a:p>
          <a:p>
            <a:r>
              <a:rPr lang="es-CL" dirty="0" smtClean="0"/>
              <a:t>Practicar deportes</a:t>
            </a:r>
          </a:p>
          <a:p>
            <a:r>
              <a:rPr lang="es-CL" dirty="0" smtClean="0"/>
              <a:t>Jugar videojuegos</a:t>
            </a:r>
          </a:p>
          <a:p>
            <a:r>
              <a:rPr lang="es-CL" dirty="0" smtClean="0"/>
              <a:t>Trabajar</a:t>
            </a:r>
          </a:p>
          <a:p>
            <a:r>
              <a:rPr lang="es-CL" dirty="0" smtClean="0"/>
              <a:t>Leer revistas</a:t>
            </a:r>
          </a:p>
          <a:p>
            <a:r>
              <a:rPr lang="es-CL" dirty="0" smtClean="0"/>
              <a:t>Tocar la guitarra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02920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B</a:t>
            </a:r>
            <a:r>
              <a:rPr lang="es-CL" sz="3600" dirty="0" smtClean="0"/>
              <a:t>.  ¡A mí también!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87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Say</a:t>
            </a:r>
            <a:r>
              <a:rPr lang="es-CL" dirty="0" smtClean="0"/>
              <a:t>…</a:t>
            </a:r>
          </a:p>
          <a:p>
            <a:r>
              <a:rPr lang="es-CL" sz="4000" dirty="0" smtClean="0"/>
              <a:t>¡A mí tampoco!</a:t>
            </a:r>
            <a:r>
              <a:rPr lang="en-US" sz="4000" dirty="0" smtClean="0"/>
              <a:t>  (Me neither)</a:t>
            </a:r>
            <a:endParaRPr lang="en-US" sz="4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When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says</a:t>
            </a:r>
            <a:r>
              <a:rPr lang="es-CL" dirty="0" smtClean="0"/>
              <a:t> </a:t>
            </a:r>
            <a:r>
              <a:rPr lang="es-CL" dirty="0" err="1" smtClean="0"/>
              <a:t>they</a:t>
            </a:r>
            <a:r>
              <a:rPr lang="es-CL" dirty="0" smtClean="0"/>
              <a:t> </a:t>
            </a:r>
            <a:r>
              <a:rPr lang="es-CL" dirty="0" err="1" smtClean="0"/>
              <a:t>don’t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 </a:t>
            </a:r>
            <a:r>
              <a:rPr lang="es-CL" dirty="0" err="1" smtClean="0"/>
              <a:t>something</a:t>
            </a:r>
            <a:r>
              <a:rPr lang="es-CL" dirty="0" smtClean="0"/>
              <a:t>, and </a:t>
            </a:r>
            <a:r>
              <a:rPr lang="es-CL" dirty="0" err="1" smtClean="0"/>
              <a:t>you</a:t>
            </a:r>
            <a:r>
              <a:rPr lang="es-CL" dirty="0" smtClean="0"/>
              <a:t> DON’T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either</a:t>
            </a:r>
            <a:r>
              <a:rPr lang="es-C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Ask…</a:t>
            </a:r>
          </a:p>
          <a:p>
            <a:r>
              <a:rPr lang="es-CL" sz="4000" dirty="0" smtClean="0"/>
              <a:t>¿Qué te gusta hacer?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ask</a:t>
            </a:r>
            <a:r>
              <a:rPr lang="es-CL" dirty="0" smtClean="0"/>
              <a:t> </a:t>
            </a:r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likes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/>
              <a:t>Estudiante A:  Ask </a:t>
            </a:r>
            <a:r>
              <a:rPr lang="es-CL" sz="4400" dirty="0" err="1"/>
              <a:t>the</a:t>
            </a:r>
            <a:r>
              <a:rPr lang="es-CL" sz="4400" dirty="0"/>
              <a:t> </a:t>
            </a:r>
            <a:r>
              <a:rPr lang="es-CL" sz="4400" dirty="0" err="1" smtClean="0"/>
              <a:t>question</a:t>
            </a:r>
            <a:endParaRPr lang="es-CL" sz="4400" dirty="0" smtClean="0"/>
          </a:p>
          <a:p>
            <a:r>
              <a:rPr lang="es-CL" sz="4400" dirty="0"/>
              <a:t/>
            </a:r>
            <a:br>
              <a:rPr lang="es-CL" sz="4400" dirty="0"/>
            </a:br>
            <a:r>
              <a:rPr lang="es-CL" sz="4400" dirty="0"/>
              <a:t>Estudiante B:  </a:t>
            </a:r>
            <a:r>
              <a:rPr lang="es-CL" sz="4400" dirty="0" err="1"/>
              <a:t>Answer</a:t>
            </a:r>
            <a:r>
              <a:rPr lang="es-CL" sz="4400" dirty="0"/>
              <a:t> </a:t>
            </a:r>
            <a:r>
              <a:rPr lang="es-CL" sz="4400" dirty="0" err="1"/>
              <a:t>with</a:t>
            </a:r>
            <a:r>
              <a:rPr lang="es-CL" sz="4400" dirty="0"/>
              <a:t> a </a:t>
            </a:r>
            <a:r>
              <a:rPr lang="es-CL" sz="4400" dirty="0" err="1"/>
              <a:t>different</a:t>
            </a:r>
            <a:r>
              <a:rPr lang="es-CL" sz="4400" dirty="0"/>
              <a:t> response </a:t>
            </a:r>
            <a:r>
              <a:rPr lang="es-CL" sz="4400" dirty="0" err="1"/>
              <a:t>each</a:t>
            </a:r>
            <a:r>
              <a:rPr lang="es-CL" sz="4400" dirty="0"/>
              <a:t> time.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A.  ¿Qué te gusta hacer?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524000"/>
            <a:ext cx="5507736" cy="4572000"/>
          </a:xfrm>
        </p:spPr>
        <p:txBody>
          <a:bodyPr>
            <a:normAutofit fontScale="92500" lnSpcReduction="10000"/>
          </a:bodyPr>
          <a:lstStyle/>
          <a:p>
            <a:r>
              <a:rPr lang="es-CL" sz="2800" dirty="0" smtClean="0"/>
              <a:t>Escuchar música</a:t>
            </a:r>
          </a:p>
          <a:p>
            <a:r>
              <a:rPr lang="es-CL" sz="2800" dirty="0" smtClean="0"/>
              <a:t>Bailar</a:t>
            </a:r>
          </a:p>
          <a:p>
            <a:r>
              <a:rPr lang="es-CL" sz="2800" dirty="0" smtClean="0"/>
              <a:t>Montar en monopatín</a:t>
            </a:r>
          </a:p>
          <a:p>
            <a:r>
              <a:rPr lang="es-CL" sz="2800" dirty="0" smtClean="0"/>
              <a:t>Pasar tiempo con mis amigos</a:t>
            </a:r>
          </a:p>
          <a:p>
            <a:r>
              <a:rPr lang="es-CL" sz="2800" dirty="0" smtClean="0"/>
              <a:t>Escribir cuentos</a:t>
            </a:r>
          </a:p>
          <a:p>
            <a:r>
              <a:rPr lang="es-CL" sz="2800" dirty="0" smtClean="0"/>
              <a:t>Leer revistas</a:t>
            </a:r>
          </a:p>
          <a:p>
            <a:r>
              <a:rPr lang="es-CL" sz="2800" dirty="0" smtClean="0"/>
              <a:t>Montar en bicicleta</a:t>
            </a:r>
          </a:p>
          <a:p>
            <a:r>
              <a:rPr lang="es-CL" sz="2800" dirty="0" err="1" smtClean="0"/>
              <a:t>Praticar</a:t>
            </a:r>
            <a:r>
              <a:rPr lang="es-CL" sz="2800" dirty="0" smtClean="0"/>
              <a:t> deportes</a:t>
            </a:r>
          </a:p>
          <a:p>
            <a:r>
              <a:rPr lang="es-CL" sz="2800" dirty="0" smtClean="0"/>
              <a:t>Dibujar</a:t>
            </a:r>
          </a:p>
          <a:p>
            <a:r>
              <a:rPr lang="es-CL" sz="2800" dirty="0" smtClean="0"/>
              <a:t>Ver la tele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924800" cy="4572000"/>
          </a:xfrm>
        </p:spPr>
        <p:txBody>
          <a:bodyPr>
            <a:normAutofit fontScale="92500" lnSpcReduction="10000"/>
          </a:bodyPr>
          <a:lstStyle/>
          <a:p>
            <a:r>
              <a:rPr lang="es-CL" sz="3600" dirty="0" smtClean="0"/>
              <a:t>B.  Me gusta…</a:t>
            </a:r>
          </a:p>
        </p:txBody>
      </p:sp>
    </p:spTree>
    <p:extLst>
      <p:ext uri="{BB962C8B-B14F-4D97-AF65-F5344CB8AC3E}">
        <p14:creationId xmlns:p14="http://schemas.microsoft.com/office/powerpoint/2010/main" val="26524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Switch</a:t>
            </a:r>
            <a:r>
              <a:rPr lang="es-CL" dirty="0" smtClean="0"/>
              <a:t>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B.  ¿Qué te gusta hacer?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CL" sz="3600" dirty="0" smtClean="0"/>
              <a:t>A. Me gusta…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4000"/>
            <a:ext cx="4821936" cy="4953000"/>
          </a:xfrm>
        </p:spPr>
        <p:txBody>
          <a:bodyPr>
            <a:normAutofit lnSpcReduction="10000"/>
          </a:bodyPr>
          <a:lstStyle/>
          <a:p>
            <a:r>
              <a:rPr lang="es-CL" sz="2800" dirty="0" smtClean="0"/>
              <a:t>Hablar por teléfono</a:t>
            </a:r>
          </a:p>
          <a:p>
            <a:r>
              <a:rPr lang="es-CL" sz="2800" dirty="0" smtClean="0"/>
              <a:t>Patinar</a:t>
            </a:r>
          </a:p>
          <a:p>
            <a:r>
              <a:rPr lang="es-CL" sz="2800" dirty="0" smtClean="0"/>
              <a:t>Bailar</a:t>
            </a:r>
          </a:p>
          <a:p>
            <a:r>
              <a:rPr lang="es-CL" sz="2800" dirty="0" smtClean="0"/>
              <a:t>Cantar</a:t>
            </a:r>
          </a:p>
          <a:p>
            <a:r>
              <a:rPr lang="es-CL" sz="2800" dirty="0" smtClean="0"/>
              <a:t>Jugar videojuegos</a:t>
            </a:r>
          </a:p>
          <a:p>
            <a:r>
              <a:rPr lang="es-CL" sz="2800" dirty="0" smtClean="0"/>
              <a:t>Leer revistas</a:t>
            </a:r>
          </a:p>
          <a:p>
            <a:r>
              <a:rPr lang="es-CL" sz="2800" dirty="0" smtClean="0"/>
              <a:t>Escribir cuentos</a:t>
            </a:r>
          </a:p>
          <a:p>
            <a:r>
              <a:rPr lang="es-CL" sz="2800" dirty="0" smtClean="0"/>
              <a:t>Nadar</a:t>
            </a:r>
          </a:p>
          <a:p>
            <a:r>
              <a:rPr lang="es-CL" sz="2800" dirty="0" smtClean="0"/>
              <a:t>Tocar la guitarra</a:t>
            </a:r>
          </a:p>
          <a:p>
            <a:r>
              <a:rPr lang="es-CL" sz="2800" dirty="0" smtClean="0"/>
              <a:t>Trabajar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5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Ahora… </a:t>
            </a:r>
            <a:r>
              <a:rPr lang="es-CL" sz="3600" dirty="0" err="1" smtClean="0"/>
              <a:t>have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conversation</a:t>
            </a:r>
            <a:r>
              <a:rPr lang="es-CL" sz="3600" dirty="0" smtClean="0"/>
              <a:t> </a:t>
            </a:r>
            <a:r>
              <a:rPr lang="es-CL" sz="3600" dirty="0" err="1" smtClean="0"/>
              <a:t>for</a:t>
            </a:r>
            <a:r>
              <a:rPr lang="es-CL" sz="3600" dirty="0" smtClean="0"/>
              <a:t> 30 </a:t>
            </a:r>
            <a:r>
              <a:rPr lang="es-CL" sz="3600" dirty="0" err="1" smtClean="0"/>
              <a:t>seconds</a:t>
            </a:r>
            <a:r>
              <a:rPr lang="es-CL" sz="3600" dirty="0" smtClean="0"/>
              <a:t> </a:t>
            </a:r>
            <a:r>
              <a:rPr lang="es-CL" sz="3600" dirty="0" err="1" smtClean="0"/>
              <a:t>asking</a:t>
            </a:r>
            <a:r>
              <a:rPr lang="es-CL" sz="3600" dirty="0" smtClean="0"/>
              <a:t> and </a:t>
            </a:r>
            <a:r>
              <a:rPr lang="es-CL" sz="3600" dirty="0" err="1" smtClean="0"/>
              <a:t>answering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question</a:t>
            </a:r>
            <a:r>
              <a:rPr lang="es-CL" sz="3600" dirty="0" smtClean="0"/>
              <a:t>.</a:t>
            </a:r>
          </a:p>
          <a:p>
            <a:r>
              <a:rPr lang="es-CL" sz="3600" dirty="0" err="1" smtClean="0"/>
              <a:t>Switch</a:t>
            </a:r>
            <a:r>
              <a:rPr lang="es-CL" sz="3600" dirty="0" smtClean="0"/>
              <a:t> back and </a:t>
            </a:r>
            <a:r>
              <a:rPr lang="es-CL" sz="3600" dirty="0" err="1" smtClean="0"/>
              <a:t>forth</a:t>
            </a:r>
            <a:endParaRPr lang="es-CL" sz="3600" dirty="0" smtClean="0"/>
          </a:p>
          <a:p>
            <a:r>
              <a:rPr lang="es-CL" sz="3600" dirty="0" err="1" smtClean="0"/>
              <a:t>Answer</a:t>
            </a:r>
            <a:r>
              <a:rPr lang="es-CL" sz="3600" dirty="0" smtClean="0"/>
              <a:t> </a:t>
            </a:r>
            <a:r>
              <a:rPr lang="es-CL" sz="3600" dirty="0" err="1" smtClean="0"/>
              <a:t>with</a:t>
            </a:r>
            <a:r>
              <a:rPr lang="es-CL" sz="3600" dirty="0" smtClean="0"/>
              <a:t> a </a:t>
            </a:r>
            <a:r>
              <a:rPr lang="es-CL" sz="3600" dirty="0" err="1" smtClean="0"/>
              <a:t>different</a:t>
            </a:r>
            <a:r>
              <a:rPr lang="es-CL" sz="3600" dirty="0" smtClean="0"/>
              <a:t> </a:t>
            </a:r>
            <a:r>
              <a:rPr lang="es-CL" sz="3600" dirty="0" err="1" smtClean="0"/>
              <a:t>activity</a:t>
            </a:r>
            <a:r>
              <a:rPr lang="es-CL" sz="3600" dirty="0" smtClean="0"/>
              <a:t> </a:t>
            </a:r>
            <a:r>
              <a:rPr lang="es-CL" sz="3600" dirty="0" err="1" smtClean="0"/>
              <a:t>each</a:t>
            </a:r>
            <a:r>
              <a:rPr lang="es-CL" sz="3600" dirty="0" smtClean="0"/>
              <a:t> time.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Ask…</a:t>
            </a:r>
          </a:p>
          <a:p>
            <a:r>
              <a:rPr lang="es-CL" sz="4000" dirty="0" smtClean="0"/>
              <a:t>¿Qué te gusta hacer?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ask</a:t>
            </a:r>
            <a:r>
              <a:rPr lang="es-CL" dirty="0" smtClean="0"/>
              <a:t> </a:t>
            </a:r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likes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Ask…</a:t>
            </a:r>
          </a:p>
          <a:p>
            <a:r>
              <a:rPr lang="es-CL" sz="3600" dirty="0" smtClean="0"/>
              <a:t>¿Qué te gusta más ____ o____?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ask</a:t>
            </a:r>
            <a:r>
              <a:rPr lang="es-CL" dirty="0" smtClean="0"/>
              <a:t> </a:t>
            </a:r>
            <a:r>
              <a:rPr lang="es-CL" dirty="0" err="1" smtClean="0"/>
              <a:t>which</a:t>
            </a:r>
            <a:r>
              <a:rPr lang="es-CL" dirty="0" smtClean="0"/>
              <a:t> </a:t>
            </a:r>
            <a:r>
              <a:rPr lang="es-CL" dirty="0" err="1" smtClean="0"/>
              <a:t>activity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prefers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/>
              <a:t>Estudiante A:  Ask </a:t>
            </a:r>
            <a:r>
              <a:rPr lang="es-CL" sz="4400" dirty="0" err="1"/>
              <a:t>the</a:t>
            </a:r>
            <a:r>
              <a:rPr lang="es-CL" sz="4400" dirty="0"/>
              <a:t> </a:t>
            </a:r>
            <a:r>
              <a:rPr lang="es-CL" sz="4400" dirty="0" err="1" smtClean="0"/>
              <a:t>question</a:t>
            </a:r>
            <a:endParaRPr lang="es-CL" sz="4400" dirty="0" smtClean="0"/>
          </a:p>
          <a:p>
            <a:r>
              <a:rPr lang="es-CL" sz="4400" dirty="0"/>
              <a:t/>
            </a:r>
            <a:br>
              <a:rPr lang="es-CL" sz="4400" dirty="0"/>
            </a:br>
            <a:r>
              <a:rPr lang="es-CL" sz="4400" dirty="0"/>
              <a:t>Estudiante B:  </a:t>
            </a:r>
            <a:r>
              <a:rPr lang="es-CL" sz="4400" dirty="0" err="1" smtClean="0"/>
              <a:t>Answer</a:t>
            </a:r>
            <a:r>
              <a:rPr lang="es-CL" sz="4400" dirty="0" smtClean="0"/>
              <a:t> </a:t>
            </a:r>
            <a:r>
              <a:rPr lang="es-CL" sz="4400" dirty="0" err="1" smtClean="0"/>
              <a:t>saying</a:t>
            </a:r>
            <a:r>
              <a:rPr lang="es-CL" sz="4400" dirty="0" smtClean="0"/>
              <a:t> </a:t>
            </a:r>
            <a:r>
              <a:rPr lang="es-CL" sz="4400" dirty="0" err="1" smtClean="0"/>
              <a:t>which</a:t>
            </a:r>
            <a:r>
              <a:rPr lang="es-CL" sz="4400" dirty="0" smtClean="0"/>
              <a:t> </a:t>
            </a:r>
            <a:r>
              <a:rPr lang="es-CL" sz="4400" dirty="0" err="1" smtClean="0"/>
              <a:t>activity</a:t>
            </a:r>
            <a:r>
              <a:rPr lang="es-CL" sz="4400" dirty="0" smtClean="0"/>
              <a:t> </a:t>
            </a:r>
            <a:r>
              <a:rPr lang="es-CL" sz="4400" dirty="0" err="1" smtClean="0"/>
              <a:t>you</a:t>
            </a:r>
            <a:r>
              <a:rPr lang="es-CL" sz="4400" dirty="0" smtClean="0"/>
              <a:t> </a:t>
            </a:r>
            <a:r>
              <a:rPr lang="es-CL" sz="4400" dirty="0" err="1" smtClean="0"/>
              <a:t>prefer</a:t>
            </a:r>
            <a:r>
              <a:rPr lang="es-CL" sz="4400" dirty="0" smtClean="0"/>
              <a:t>.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err="1" smtClean="0"/>
              <a:t>Student</a:t>
            </a:r>
            <a:r>
              <a:rPr lang="es-CL" sz="3600" dirty="0" smtClean="0"/>
              <a:t> B: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like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do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following</a:t>
            </a:r>
            <a:r>
              <a:rPr lang="es-CL" sz="3600" dirty="0" smtClean="0"/>
              <a:t>.</a:t>
            </a:r>
            <a:br>
              <a:rPr lang="es-CL" sz="3600" dirty="0" smtClean="0"/>
            </a:br>
            <a:r>
              <a:rPr lang="es-CL" sz="3600" dirty="0" err="1" smtClean="0"/>
              <a:t>Student</a:t>
            </a:r>
            <a:r>
              <a:rPr lang="es-CL" sz="3600" dirty="0" smtClean="0"/>
              <a:t> A: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do </a:t>
            </a:r>
            <a:r>
              <a:rPr lang="es-CL" sz="3600" dirty="0" err="1" smtClean="0"/>
              <a:t>too</a:t>
            </a:r>
            <a:r>
              <a:rPr lang="es-CL" sz="3600" dirty="0" smtClean="0"/>
              <a:t>!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105400"/>
          </a:xfrm>
        </p:spPr>
        <p:txBody>
          <a:bodyPr>
            <a:normAutofit lnSpcReduction="10000"/>
          </a:bodyPr>
          <a:lstStyle/>
          <a:p>
            <a:r>
              <a:rPr lang="es-CL" sz="3600" b="1" dirty="0" smtClean="0"/>
              <a:t>B.  Me gusta…</a:t>
            </a:r>
          </a:p>
          <a:p>
            <a:r>
              <a:rPr lang="es-CL" dirty="0" smtClean="0"/>
              <a:t>Hablar por teléfono</a:t>
            </a:r>
          </a:p>
          <a:p>
            <a:r>
              <a:rPr lang="es-CL" dirty="0" smtClean="0"/>
              <a:t>Montar en bicicleta</a:t>
            </a:r>
          </a:p>
          <a:p>
            <a:r>
              <a:rPr lang="es-CL" dirty="0" smtClean="0"/>
              <a:t>Ir a la escuela</a:t>
            </a:r>
          </a:p>
          <a:p>
            <a:r>
              <a:rPr lang="es-CL" dirty="0" smtClean="0"/>
              <a:t>Patinar</a:t>
            </a:r>
          </a:p>
          <a:p>
            <a:r>
              <a:rPr lang="es-CL" dirty="0" smtClean="0"/>
              <a:t>Escuchar música</a:t>
            </a:r>
          </a:p>
          <a:p>
            <a:r>
              <a:rPr lang="es-CL" dirty="0" smtClean="0"/>
              <a:t>Correr</a:t>
            </a:r>
          </a:p>
          <a:p>
            <a:r>
              <a:rPr lang="es-CL" dirty="0" smtClean="0"/>
              <a:t>Esquiar</a:t>
            </a:r>
          </a:p>
          <a:p>
            <a:r>
              <a:rPr lang="es-CL" dirty="0" smtClean="0"/>
              <a:t>Nadar</a:t>
            </a:r>
          </a:p>
          <a:p>
            <a:r>
              <a:rPr lang="es-CL" dirty="0" smtClean="0"/>
              <a:t>Montar en </a:t>
            </a:r>
            <a:r>
              <a:rPr lang="es-CL" dirty="0" err="1" smtClean="0"/>
              <a:t>monopátin</a:t>
            </a:r>
            <a:endParaRPr lang="es-CL" dirty="0" smtClean="0"/>
          </a:p>
          <a:p>
            <a:r>
              <a:rPr lang="es-CL" dirty="0" smtClean="0"/>
              <a:t>Ver la tele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029200"/>
          </a:xfrm>
        </p:spPr>
        <p:txBody>
          <a:bodyPr>
            <a:normAutofit lnSpcReduction="10000"/>
          </a:bodyPr>
          <a:lstStyle/>
          <a:p>
            <a:r>
              <a:rPr lang="es-CL" sz="3600" dirty="0" smtClean="0"/>
              <a:t>A.  ¡A mí también!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56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5943600" cy="5867400"/>
          </a:xfrm>
        </p:spPr>
        <p:txBody>
          <a:bodyPr>
            <a:normAutofit fontScale="77500" lnSpcReduction="20000"/>
          </a:bodyPr>
          <a:lstStyle/>
          <a:p>
            <a:r>
              <a:rPr lang="es-CR" dirty="0" smtClean="0"/>
              <a:t>A.</a:t>
            </a:r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 </a:t>
            </a:r>
            <a:r>
              <a:rPr lang="es-CR" dirty="0"/>
              <a:t>pasar tiempo con </a:t>
            </a:r>
            <a:r>
              <a:rPr lang="es-CR" dirty="0" smtClean="0"/>
              <a:t>amigos </a:t>
            </a:r>
            <a:r>
              <a:rPr lang="es-CR" dirty="0"/>
              <a:t>o practicar deportes?  	</a:t>
            </a:r>
            <a:endParaRPr lang="es-CR" dirty="0" smtClean="0"/>
          </a:p>
          <a:p>
            <a:endParaRPr lang="es-CR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bailar o cantar? 		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escuchar música o tocar la guitarra?  	</a:t>
            </a:r>
            <a:endParaRPr lang="es-CR" dirty="0" smtClean="0"/>
          </a:p>
          <a:p>
            <a:r>
              <a:rPr lang="es-CR" dirty="0"/>
              <a:t>		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correr o montar en bici? 	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trabajar o ir a la escuela?  				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hablar por teléfono o ver la tele? </a:t>
            </a:r>
            <a:endParaRPr lang="es-CR" dirty="0" smtClean="0"/>
          </a:p>
          <a:p>
            <a:r>
              <a:rPr lang="es-CR" dirty="0"/>
              <a:t>			</a:t>
            </a:r>
            <a:endParaRPr lang="es-CL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practicar deportes o dibujar? </a:t>
            </a:r>
            <a:endParaRPr lang="es-CR" dirty="0" smtClean="0"/>
          </a:p>
          <a:p>
            <a:r>
              <a:rPr lang="es-CR" dirty="0"/>
              <a:t>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 </a:t>
            </a:r>
            <a:r>
              <a:rPr lang="es-CR" dirty="0"/>
              <a:t>escribir cuentos o  nadar?  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77000" y="304800"/>
            <a:ext cx="2514600" cy="5791200"/>
          </a:xfrm>
        </p:spPr>
        <p:txBody>
          <a:bodyPr>
            <a:normAutofit fontScale="77500" lnSpcReduction="20000"/>
          </a:bodyPr>
          <a:lstStyle/>
          <a:p>
            <a:endParaRPr lang="es-CL" sz="2800" dirty="0" smtClean="0"/>
          </a:p>
          <a:p>
            <a:r>
              <a:rPr lang="es-CL" sz="2800" dirty="0" smtClean="0"/>
              <a:t>B.</a:t>
            </a:r>
            <a:endParaRPr lang="es-CL" sz="2800" dirty="0"/>
          </a:p>
          <a:p>
            <a:r>
              <a:rPr lang="es-CL" sz="2800" dirty="0" smtClean="0"/>
              <a:t>Me gusta más…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5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Switch</a:t>
            </a:r>
            <a:r>
              <a:rPr lang="es-CL" dirty="0" smtClean="0"/>
              <a:t>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5943600" cy="5867400"/>
          </a:xfrm>
        </p:spPr>
        <p:txBody>
          <a:bodyPr>
            <a:normAutofit fontScale="77500" lnSpcReduction="20000"/>
          </a:bodyPr>
          <a:lstStyle/>
          <a:p>
            <a:r>
              <a:rPr lang="es-CR" dirty="0" smtClean="0"/>
              <a:t>B.</a:t>
            </a:r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 </a:t>
            </a:r>
            <a:r>
              <a:rPr lang="es-CR" dirty="0"/>
              <a:t>pasar tiempo con los amigos o practicar deportes?  	</a:t>
            </a:r>
            <a:endParaRPr lang="es-CR" dirty="0" smtClean="0"/>
          </a:p>
          <a:p>
            <a:endParaRPr lang="es-CR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bailar o cantar? 		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escuchar música o tocar la guitarra?  	</a:t>
            </a:r>
            <a:endParaRPr lang="es-CR" dirty="0" smtClean="0"/>
          </a:p>
          <a:p>
            <a:r>
              <a:rPr lang="es-CR" dirty="0"/>
              <a:t>		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correr o montar en bici? 	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trabajar o ir a la escuela?  				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hablar por teléfono o ver la tele? </a:t>
            </a:r>
            <a:endParaRPr lang="es-CR" dirty="0" smtClean="0"/>
          </a:p>
          <a:p>
            <a:r>
              <a:rPr lang="es-CR" dirty="0"/>
              <a:t>			</a:t>
            </a:r>
            <a:endParaRPr lang="es-CL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practicar deportes o dibujar? </a:t>
            </a:r>
            <a:endParaRPr lang="es-CR" dirty="0" smtClean="0"/>
          </a:p>
          <a:p>
            <a:r>
              <a:rPr lang="es-CR" dirty="0"/>
              <a:t>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 </a:t>
            </a:r>
            <a:r>
              <a:rPr lang="es-CR" dirty="0"/>
              <a:t>escribir cuentos o  nadar?  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77000" y="304800"/>
            <a:ext cx="2514600" cy="5791200"/>
          </a:xfrm>
        </p:spPr>
        <p:txBody>
          <a:bodyPr>
            <a:normAutofit fontScale="77500" lnSpcReduction="20000"/>
          </a:bodyPr>
          <a:lstStyle/>
          <a:p>
            <a:endParaRPr lang="es-CL" sz="2800" dirty="0" smtClean="0"/>
          </a:p>
          <a:p>
            <a:r>
              <a:rPr lang="es-CL" sz="2800" dirty="0" smtClean="0"/>
              <a:t>A.</a:t>
            </a:r>
            <a:endParaRPr lang="es-CL" sz="2800" dirty="0"/>
          </a:p>
          <a:p>
            <a:r>
              <a:rPr lang="es-CL" sz="2800" dirty="0" smtClean="0"/>
              <a:t>Me gusta más…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22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Ahora… </a:t>
            </a:r>
            <a:r>
              <a:rPr lang="es-CL" sz="3600" dirty="0" err="1" smtClean="0"/>
              <a:t>have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conversation</a:t>
            </a:r>
            <a:r>
              <a:rPr lang="es-CL" sz="3600" dirty="0" smtClean="0"/>
              <a:t> </a:t>
            </a:r>
            <a:r>
              <a:rPr lang="es-CL" sz="3600" dirty="0" err="1" smtClean="0"/>
              <a:t>for</a:t>
            </a:r>
            <a:r>
              <a:rPr lang="es-CL" sz="3600" dirty="0" smtClean="0"/>
              <a:t> 30 </a:t>
            </a:r>
            <a:r>
              <a:rPr lang="es-CL" sz="3600" dirty="0" err="1" smtClean="0"/>
              <a:t>seconds</a:t>
            </a:r>
            <a:r>
              <a:rPr lang="es-CL" sz="3600" dirty="0" smtClean="0"/>
              <a:t> </a:t>
            </a:r>
            <a:r>
              <a:rPr lang="es-CL" sz="3600" dirty="0" err="1" smtClean="0"/>
              <a:t>asking</a:t>
            </a:r>
            <a:r>
              <a:rPr lang="es-CL" sz="3600" dirty="0" smtClean="0"/>
              <a:t> and </a:t>
            </a:r>
            <a:r>
              <a:rPr lang="es-CL" sz="3600" dirty="0" err="1" smtClean="0"/>
              <a:t>answering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question</a:t>
            </a:r>
            <a:r>
              <a:rPr lang="es-CL" sz="3600" dirty="0" smtClean="0"/>
              <a:t>.</a:t>
            </a:r>
          </a:p>
          <a:p>
            <a:r>
              <a:rPr lang="es-CL" sz="3600" dirty="0" err="1" smtClean="0"/>
              <a:t>Switch</a:t>
            </a:r>
            <a:r>
              <a:rPr lang="es-CL" sz="3600" dirty="0" smtClean="0"/>
              <a:t> back and </a:t>
            </a:r>
            <a:r>
              <a:rPr lang="es-CL" sz="3600" dirty="0" err="1" smtClean="0"/>
              <a:t>forth</a:t>
            </a:r>
            <a:endParaRPr lang="es-CL" sz="3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Ask…</a:t>
            </a:r>
          </a:p>
          <a:p>
            <a:r>
              <a:rPr lang="es-CL" sz="3600" dirty="0" smtClean="0"/>
              <a:t>¿Qué te gusta más ____ o____?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ask</a:t>
            </a:r>
            <a:r>
              <a:rPr lang="es-CL" dirty="0" smtClean="0"/>
              <a:t> </a:t>
            </a:r>
            <a:r>
              <a:rPr lang="es-CL" dirty="0" err="1" smtClean="0"/>
              <a:t>which</a:t>
            </a:r>
            <a:r>
              <a:rPr lang="es-CL" dirty="0" smtClean="0"/>
              <a:t> </a:t>
            </a:r>
            <a:r>
              <a:rPr lang="es-CL" dirty="0" err="1" smtClean="0"/>
              <a:t>activity</a:t>
            </a:r>
            <a:r>
              <a:rPr lang="es-CL" dirty="0" smtClean="0"/>
              <a:t> </a:t>
            </a:r>
            <a:r>
              <a:rPr lang="es-CL" dirty="0" err="1" smtClean="0"/>
              <a:t>someone</a:t>
            </a:r>
            <a:r>
              <a:rPr lang="es-CL" dirty="0" smtClean="0"/>
              <a:t> </a:t>
            </a:r>
            <a:r>
              <a:rPr lang="es-CL" dirty="0" err="1" smtClean="0"/>
              <a:t>prefers</a:t>
            </a:r>
            <a:r>
              <a:rPr lang="es-CL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9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use </a:t>
            </a:r>
            <a:r>
              <a:rPr lang="es-CR" sz="9600" dirty="0"/>
              <a:t>“ni…ni</a:t>
            </a:r>
            <a:r>
              <a:rPr lang="es-CR" sz="9600" dirty="0" smtClean="0"/>
              <a:t>”</a:t>
            </a:r>
          </a:p>
          <a:p>
            <a:r>
              <a:rPr lang="es-CR" sz="4000" dirty="0" smtClean="0"/>
              <a:t>No me gusta ni bailar ni cantar.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err="1" smtClean="0"/>
              <a:t>To</a:t>
            </a:r>
            <a:r>
              <a:rPr lang="es-CR" dirty="0" smtClean="0"/>
              <a:t> </a:t>
            </a:r>
            <a:r>
              <a:rPr lang="es-CR" dirty="0" err="1" smtClean="0"/>
              <a:t>say</a:t>
            </a:r>
            <a:r>
              <a:rPr lang="es-CR" dirty="0" smtClean="0"/>
              <a:t> </a:t>
            </a:r>
            <a:r>
              <a:rPr lang="es-CR" dirty="0" err="1" smtClean="0"/>
              <a:t>that</a:t>
            </a:r>
            <a:r>
              <a:rPr lang="es-CR" dirty="0" smtClean="0"/>
              <a:t> </a:t>
            </a:r>
            <a:r>
              <a:rPr lang="es-CR" dirty="0" err="1" smtClean="0"/>
              <a:t>you</a:t>
            </a:r>
            <a:r>
              <a:rPr lang="es-CR" dirty="0" smtClean="0"/>
              <a:t> </a:t>
            </a:r>
            <a:r>
              <a:rPr lang="es-CR" dirty="0" err="1" smtClean="0"/>
              <a:t>don’t</a:t>
            </a:r>
            <a:r>
              <a:rPr lang="es-CR" dirty="0" smtClean="0"/>
              <a:t> </a:t>
            </a:r>
            <a:r>
              <a:rPr lang="es-CR" dirty="0" err="1" smtClean="0"/>
              <a:t>like</a:t>
            </a:r>
            <a:r>
              <a:rPr lang="es-CR" dirty="0" smtClean="0"/>
              <a:t> </a:t>
            </a:r>
            <a:r>
              <a:rPr lang="es-CR" dirty="0" err="1" smtClean="0"/>
              <a:t>either</a:t>
            </a:r>
            <a:r>
              <a:rPr lang="es-CR" dirty="0" smtClean="0"/>
              <a:t> of </a:t>
            </a:r>
            <a:r>
              <a:rPr lang="es-CR" dirty="0" err="1" smtClean="0"/>
              <a:t>two</a:t>
            </a:r>
            <a:r>
              <a:rPr lang="es-CR" dirty="0" smtClean="0"/>
              <a:t> </a:t>
            </a:r>
            <a:r>
              <a:rPr lang="es-CR" dirty="0" err="1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5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s-CR" sz="4400" dirty="0" smtClean="0"/>
              <a:t>“</a:t>
            </a:r>
            <a:r>
              <a:rPr lang="es-CR" sz="4400" dirty="0" err="1" smtClean="0"/>
              <a:t>A”Answer</a:t>
            </a:r>
            <a:r>
              <a:rPr lang="es-CR" sz="4400" dirty="0" smtClean="0"/>
              <a:t> </a:t>
            </a:r>
            <a:r>
              <a:rPr lang="es-CR" sz="4400" dirty="0" err="1" smtClean="0"/>
              <a:t>with</a:t>
            </a:r>
            <a:r>
              <a:rPr lang="es-CR" sz="4400" dirty="0" smtClean="0"/>
              <a:t/>
            </a:r>
            <a:br>
              <a:rPr lang="es-CR" sz="4400" dirty="0" smtClean="0"/>
            </a:br>
            <a:r>
              <a:rPr lang="es-CR" sz="6000" dirty="0" smtClean="0"/>
              <a:t>No me gusta ni … ni….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s-CR" dirty="0" smtClean="0"/>
              <a:t>B.</a:t>
            </a:r>
            <a:endParaRPr lang="es-CR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 </a:t>
            </a:r>
            <a:r>
              <a:rPr lang="es-CR" dirty="0"/>
              <a:t>pasar tiempo </a:t>
            </a:r>
            <a:r>
              <a:rPr lang="es-CR" dirty="0" smtClean="0"/>
              <a:t>con </a:t>
            </a:r>
            <a:r>
              <a:rPr lang="es-CR" dirty="0"/>
              <a:t>amigos o practicar deportes?  	</a:t>
            </a:r>
            <a:endParaRPr lang="es-CR" dirty="0"/>
          </a:p>
          <a:p>
            <a:endParaRPr lang="es-CR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bailar o cantar? 		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escuchar música o tocar la guitarra?  	</a:t>
            </a:r>
            <a:endParaRPr lang="es-CR" dirty="0" smtClean="0"/>
          </a:p>
          <a:p>
            <a:pPr marL="0" indent="0">
              <a:buNone/>
            </a:pPr>
            <a:r>
              <a:rPr lang="es-CR" dirty="0"/>
              <a:t>		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correr o montar en bici? 	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trabajar o ir a la escuela?  				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hablar por teléfono o ver la tele? </a:t>
            </a:r>
            <a:endParaRPr lang="es-CR" dirty="0" smtClean="0"/>
          </a:p>
          <a:p>
            <a:pPr marL="0" indent="0">
              <a:buNone/>
            </a:pPr>
            <a:r>
              <a:rPr lang="es-CR" dirty="0"/>
              <a:t>			</a:t>
            </a:r>
            <a:endParaRPr lang="es-CL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 rot="366483">
            <a:off x="6403784" y="1677091"/>
            <a:ext cx="2514600" cy="44150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L" sz="2800" dirty="0"/>
          </a:p>
          <a:p>
            <a:r>
              <a:rPr lang="es-CL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1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CR" sz="4400" dirty="0" smtClean="0"/>
              <a:t>“</a:t>
            </a:r>
            <a:r>
              <a:rPr lang="es-CR" sz="4400" dirty="0" err="1" smtClean="0"/>
              <a:t>B”Answer</a:t>
            </a:r>
            <a:r>
              <a:rPr lang="es-CR" sz="4400" dirty="0" smtClean="0"/>
              <a:t> </a:t>
            </a:r>
            <a:r>
              <a:rPr lang="es-CR" sz="4400" dirty="0" err="1" smtClean="0"/>
              <a:t>with</a:t>
            </a:r>
            <a:r>
              <a:rPr lang="es-CR" sz="4400" dirty="0" smtClean="0"/>
              <a:t> …</a:t>
            </a:r>
            <a:br>
              <a:rPr lang="es-CR" sz="4400" dirty="0" smtClean="0"/>
            </a:br>
            <a:r>
              <a:rPr lang="es-CR" sz="4900" b="1" dirty="0" smtClean="0"/>
              <a:t>No </a:t>
            </a:r>
            <a:r>
              <a:rPr lang="es-CR" sz="4900" b="1" dirty="0"/>
              <a:t>me gusta ni … ni….</a:t>
            </a:r>
            <a:endParaRPr lang="en-US" sz="4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7467600" cy="4800600"/>
          </a:xfrm>
        </p:spPr>
        <p:txBody>
          <a:bodyPr>
            <a:normAutofit fontScale="92500" lnSpcReduction="20000"/>
          </a:bodyPr>
          <a:lstStyle/>
          <a:p>
            <a:r>
              <a:rPr lang="es-CR" dirty="0" smtClean="0"/>
              <a:t>A.</a:t>
            </a:r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 </a:t>
            </a:r>
            <a:r>
              <a:rPr lang="es-CR" dirty="0"/>
              <a:t>pasar tiempo con </a:t>
            </a:r>
            <a:r>
              <a:rPr lang="es-CR" dirty="0" smtClean="0"/>
              <a:t>amigos </a:t>
            </a:r>
            <a:r>
              <a:rPr lang="es-CR" dirty="0"/>
              <a:t>o practicar deportes?  	</a:t>
            </a:r>
            <a:endParaRPr lang="es-CR" dirty="0" smtClean="0"/>
          </a:p>
          <a:p>
            <a:endParaRPr lang="es-CR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bailar o cantar? 		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escuchar música o tocar la guitarra?  </a:t>
            </a:r>
            <a:endParaRPr lang="es-CR" dirty="0" smtClean="0"/>
          </a:p>
          <a:p>
            <a:pPr marL="0" indent="0">
              <a:buNone/>
            </a:pPr>
            <a:r>
              <a:rPr lang="es-CR" dirty="0"/>
              <a:t>		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correr o montar en bici? 					 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trabajar o ir a la escuela?  				</a:t>
            </a:r>
            <a:endParaRPr lang="en-US" dirty="0" smtClean="0"/>
          </a:p>
          <a:p>
            <a:r>
              <a:rPr lang="es-CR" dirty="0" smtClean="0"/>
              <a:t>¿</a:t>
            </a:r>
            <a:r>
              <a:rPr lang="es-CR" dirty="0"/>
              <a:t>Qué te gusta </a:t>
            </a:r>
            <a:r>
              <a:rPr lang="es-CR" dirty="0" smtClean="0"/>
              <a:t>más, </a:t>
            </a:r>
            <a:r>
              <a:rPr lang="es-CR" dirty="0"/>
              <a:t>hablar por teléfono o ver la tele? </a:t>
            </a:r>
            <a:endParaRPr lang="es-C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77000" y="1295400"/>
            <a:ext cx="2514600" cy="4800600"/>
          </a:xfrm>
        </p:spPr>
        <p:txBody>
          <a:bodyPr>
            <a:normAutofit fontScale="92500" lnSpcReduction="20000"/>
          </a:bodyPr>
          <a:lstStyle/>
          <a:p>
            <a:endParaRPr lang="es-CL" sz="2800" dirty="0" smtClean="0"/>
          </a:p>
        </p:txBody>
      </p:sp>
    </p:spTree>
    <p:extLst>
      <p:ext uri="{BB962C8B-B14F-4D97-AF65-F5344CB8AC3E}">
        <p14:creationId xmlns:p14="http://schemas.microsoft.com/office/powerpoint/2010/main" val="35169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Ahora… </a:t>
            </a:r>
            <a:r>
              <a:rPr lang="es-CL" sz="3600" dirty="0" err="1" smtClean="0"/>
              <a:t>have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conversation</a:t>
            </a:r>
            <a:r>
              <a:rPr lang="es-CL" sz="3600" dirty="0" smtClean="0"/>
              <a:t> </a:t>
            </a:r>
            <a:r>
              <a:rPr lang="es-CL" sz="3600" dirty="0" err="1" smtClean="0"/>
              <a:t>for</a:t>
            </a:r>
            <a:r>
              <a:rPr lang="es-CL" sz="3600" dirty="0" smtClean="0"/>
              <a:t> 30 </a:t>
            </a:r>
            <a:r>
              <a:rPr lang="es-CL" sz="3600" dirty="0" err="1" smtClean="0"/>
              <a:t>seconds</a:t>
            </a:r>
            <a:r>
              <a:rPr lang="es-CL" sz="3600" dirty="0" smtClean="0"/>
              <a:t> </a:t>
            </a:r>
            <a:r>
              <a:rPr lang="es-CL" sz="3600" dirty="0" err="1" smtClean="0"/>
              <a:t>asking</a:t>
            </a:r>
            <a:r>
              <a:rPr lang="es-CL" sz="3600" dirty="0" smtClean="0"/>
              <a:t> and </a:t>
            </a:r>
            <a:r>
              <a:rPr lang="es-CL" sz="3600" dirty="0" err="1" smtClean="0"/>
              <a:t>answering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question</a:t>
            </a:r>
            <a:r>
              <a:rPr lang="es-CL" sz="3600" dirty="0" smtClean="0"/>
              <a:t>.</a:t>
            </a:r>
          </a:p>
          <a:p>
            <a:r>
              <a:rPr lang="es-CL" sz="3600" dirty="0" err="1" smtClean="0"/>
              <a:t>Switch</a:t>
            </a:r>
            <a:r>
              <a:rPr lang="es-CL" sz="3600" dirty="0" smtClean="0"/>
              <a:t> back and </a:t>
            </a:r>
            <a:r>
              <a:rPr lang="es-CL" sz="3600" dirty="0" err="1" smtClean="0"/>
              <a:t>forth</a:t>
            </a:r>
            <a:endParaRPr lang="es-CL" sz="3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1.  Me gusta bailar.</a:t>
            </a:r>
          </a:p>
          <a:p>
            <a:r>
              <a:rPr lang="es-CL" dirty="0" smtClean="0"/>
              <a:t>2. </a:t>
            </a:r>
            <a:r>
              <a:rPr lang="es-CL" dirty="0"/>
              <a:t>¿Y a ti</a:t>
            </a:r>
            <a:r>
              <a:rPr lang="es-CL" dirty="0" smtClean="0"/>
              <a:t>?</a:t>
            </a:r>
          </a:p>
          <a:p>
            <a:r>
              <a:rPr lang="es-CL" dirty="0" smtClean="0"/>
              <a:t>3.  A mí también.</a:t>
            </a:r>
          </a:p>
          <a:p>
            <a:r>
              <a:rPr lang="es-CL" dirty="0" smtClean="0"/>
              <a:t>4.  No me gusta bailar.</a:t>
            </a:r>
          </a:p>
          <a:p>
            <a:r>
              <a:rPr lang="es-CL" dirty="0" smtClean="0"/>
              <a:t>5.  A mí tampoco.</a:t>
            </a:r>
          </a:p>
          <a:p>
            <a:r>
              <a:rPr lang="es-CL" dirty="0" smtClean="0"/>
              <a:t>6.  </a:t>
            </a:r>
            <a:r>
              <a:rPr lang="es-CL" dirty="0"/>
              <a:t>¿</a:t>
            </a:r>
            <a:r>
              <a:rPr lang="es-CL" dirty="0" smtClean="0"/>
              <a:t>Te gusta bailar?</a:t>
            </a:r>
          </a:p>
          <a:p>
            <a:r>
              <a:rPr lang="es-CL" dirty="0" smtClean="0"/>
              <a:t>7.  No me gusta nada.</a:t>
            </a:r>
          </a:p>
          <a:p>
            <a:r>
              <a:rPr lang="es-CL" dirty="0" smtClean="0"/>
              <a:t>8.¿Qué te gusta hacer?</a:t>
            </a:r>
          </a:p>
          <a:p>
            <a:r>
              <a:rPr lang="es-CL" dirty="0" smtClean="0"/>
              <a:t>9.  ¿Qué te gusta más, bailar o cantar?</a:t>
            </a:r>
          </a:p>
          <a:p>
            <a:r>
              <a:rPr lang="es-CL" dirty="0" smtClean="0"/>
              <a:t>10.  No me gusta ni bailar ni cantar.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600" dirty="0" err="1" smtClean="0"/>
              <a:t>On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back of </a:t>
            </a:r>
            <a:r>
              <a:rPr lang="es-CL" sz="3600" dirty="0" err="1" smtClean="0"/>
              <a:t>your</a:t>
            </a:r>
            <a:r>
              <a:rPr lang="es-CL" sz="3600" dirty="0" smtClean="0"/>
              <a:t> </a:t>
            </a:r>
            <a:r>
              <a:rPr lang="es-CL" sz="3600" dirty="0" err="1" smtClean="0"/>
              <a:t>vocab</a:t>
            </a:r>
            <a:r>
              <a:rPr lang="es-CL" sz="3600" dirty="0" smtClean="0"/>
              <a:t> </a:t>
            </a:r>
            <a:r>
              <a:rPr lang="es-CL" sz="3600" dirty="0" err="1" smtClean="0"/>
              <a:t>list</a:t>
            </a:r>
            <a:r>
              <a:rPr lang="es-CL" sz="3600" dirty="0" smtClean="0"/>
              <a:t>, </a:t>
            </a:r>
            <a:r>
              <a:rPr lang="es-CL" sz="3600" dirty="0" err="1" smtClean="0"/>
              <a:t>make</a:t>
            </a:r>
            <a:r>
              <a:rPr lang="es-CL" sz="3600" dirty="0" smtClean="0"/>
              <a:t> </a:t>
            </a:r>
            <a:r>
              <a:rPr lang="es-CL" sz="3600" dirty="0" err="1" smtClean="0"/>
              <a:t>two</a:t>
            </a:r>
            <a:r>
              <a:rPr lang="es-CL" sz="3600" dirty="0" smtClean="0"/>
              <a:t> </a:t>
            </a:r>
            <a:r>
              <a:rPr lang="es-CL" sz="3600" dirty="0" err="1" smtClean="0"/>
              <a:t>columns</a:t>
            </a:r>
            <a:r>
              <a:rPr lang="es-CL" sz="3600" dirty="0" smtClean="0"/>
              <a:t>:  </a:t>
            </a:r>
            <a:r>
              <a:rPr lang="es-CL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</a:t>
            </a:r>
            <a:r>
              <a:rPr lang="es-CL" sz="3600" dirty="0" smtClean="0"/>
              <a:t> and </a:t>
            </a:r>
            <a:r>
              <a:rPr lang="es-CL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s-CL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ranslate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following</a:t>
            </a:r>
            <a:r>
              <a:rPr lang="es-CL" sz="3600" dirty="0" smtClean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6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Ahora… </a:t>
            </a:r>
            <a:r>
              <a:rPr lang="es-CL" sz="3600" dirty="0" err="1" smtClean="0"/>
              <a:t>have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conversation</a:t>
            </a:r>
            <a:r>
              <a:rPr lang="es-CL" sz="3600" dirty="0" smtClean="0"/>
              <a:t> </a:t>
            </a:r>
            <a:r>
              <a:rPr lang="es-CL" sz="3600" dirty="0" err="1" smtClean="0"/>
              <a:t>for</a:t>
            </a:r>
            <a:r>
              <a:rPr lang="es-CL" sz="3600" dirty="0" smtClean="0"/>
              <a:t> 30 </a:t>
            </a:r>
            <a:r>
              <a:rPr lang="es-CL" sz="3600" dirty="0" err="1" smtClean="0"/>
              <a:t>seconds</a:t>
            </a:r>
            <a:r>
              <a:rPr lang="es-CL" sz="3600" dirty="0" smtClean="0"/>
              <a:t> </a:t>
            </a:r>
            <a:r>
              <a:rPr lang="es-CL" sz="3600" dirty="0" err="1" smtClean="0"/>
              <a:t>making</a:t>
            </a:r>
            <a:r>
              <a:rPr lang="es-CL" sz="3600" dirty="0" smtClean="0"/>
              <a:t> a </a:t>
            </a:r>
            <a:r>
              <a:rPr lang="es-CL" sz="3600" dirty="0" err="1" smtClean="0"/>
              <a:t>statement</a:t>
            </a:r>
            <a:r>
              <a:rPr lang="es-CL" sz="3600" dirty="0"/>
              <a:t>/</a:t>
            </a:r>
            <a:r>
              <a:rPr lang="es-CL" sz="3600" dirty="0" smtClean="0"/>
              <a:t> </a:t>
            </a:r>
            <a:r>
              <a:rPr lang="es-CL" sz="3600" dirty="0" err="1" smtClean="0"/>
              <a:t>responding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statement</a:t>
            </a:r>
            <a:endParaRPr lang="es-CL" sz="3600" dirty="0" smtClean="0"/>
          </a:p>
          <a:p>
            <a:r>
              <a:rPr lang="es-CL" sz="3600" dirty="0" err="1" smtClean="0"/>
              <a:t>Switch</a:t>
            </a:r>
            <a:r>
              <a:rPr lang="es-CL" sz="3600" dirty="0" smtClean="0"/>
              <a:t> back and </a:t>
            </a:r>
            <a:r>
              <a:rPr lang="es-CL" sz="3600" dirty="0" err="1" smtClean="0"/>
              <a:t>forth</a:t>
            </a:r>
            <a:endParaRPr lang="es-CL" sz="3600" dirty="0" smtClean="0"/>
          </a:p>
          <a:p>
            <a:r>
              <a:rPr lang="es-CL" sz="3600" dirty="0" err="1" smtClean="0"/>
              <a:t>Talk</a:t>
            </a:r>
            <a:r>
              <a:rPr lang="es-CL" sz="3600" dirty="0" smtClean="0"/>
              <a:t> </a:t>
            </a:r>
            <a:r>
              <a:rPr lang="es-CL" sz="3600" dirty="0" err="1" smtClean="0"/>
              <a:t>about</a:t>
            </a:r>
            <a:r>
              <a:rPr lang="es-CL" sz="3600" dirty="0" smtClean="0"/>
              <a:t> a </a:t>
            </a:r>
            <a:r>
              <a:rPr lang="es-CL" sz="3600" dirty="0" err="1" smtClean="0"/>
              <a:t>different</a:t>
            </a:r>
            <a:r>
              <a:rPr lang="es-CL" sz="3600" dirty="0" smtClean="0"/>
              <a:t> </a:t>
            </a:r>
            <a:r>
              <a:rPr lang="es-CL" sz="3600" dirty="0" err="1" smtClean="0"/>
              <a:t>activity</a:t>
            </a:r>
            <a:r>
              <a:rPr lang="es-CL" sz="3600" dirty="0" smtClean="0"/>
              <a:t> </a:t>
            </a:r>
            <a:r>
              <a:rPr lang="es-CL" sz="3600" dirty="0" err="1" smtClean="0"/>
              <a:t>each</a:t>
            </a:r>
            <a:r>
              <a:rPr lang="es-CL" sz="3600" dirty="0" smtClean="0"/>
              <a:t> time.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1.  I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dance.</a:t>
            </a:r>
          </a:p>
          <a:p>
            <a:r>
              <a:rPr lang="es-CL" dirty="0" smtClean="0"/>
              <a:t>2. </a:t>
            </a:r>
            <a:r>
              <a:rPr lang="es-CL" dirty="0"/>
              <a:t>And </a:t>
            </a:r>
            <a:r>
              <a:rPr lang="es-CL" dirty="0" err="1"/>
              <a:t>you</a:t>
            </a:r>
            <a:r>
              <a:rPr lang="es-CL" dirty="0"/>
              <a:t>?</a:t>
            </a:r>
          </a:p>
          <a:p>
            <a:r>
              <a:rPr lang="es-CL" dirty="0" smtClean="0"/>
              <a:t>3. </a:t>
            </a:r>
            <a:r>
              <a:rPr lang="es-CL" dirty="0"/>
              <a:t>Me </a:t>
            </a:r>
            <a:r>
              <a:rPr lang="es-CL" dirty="0" err="1"/>
              <a:t>too</a:t>
            </a:r>
            <a:r>
              <a:rPr lang="es-CL" dirty="0"/>
              <a:t>.</a:t>
            </a:r>
          </a:p>
          <a:p>
            <a:r>
              <a:rPr lang="es-CL" dirty="0" smtClean="0"/>
              <a:t>4. I </a:t>
            </a:r>
            <a:r>
              <a:rPr lang="es-CL" dirty="0" err="1" smtClean="0"/>
              <a:t>don’t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dance.</a:t>
            </a:r>
          </a:p>
          <a:p>
            <a:r>
              <a:rPr lang="es-CL" dirty="0" smtClean="0"/>
              <a:t>5.  Me </a:t>
            </a:r>
            <a:r>
              <a:rPr lang="es-CL" dirty="0" err="1" smtClean="0"/>
              <a:t>neither</a:t>
            </a:r>
            <a:endParaRPr lang="es-CL" dirty="0" smtClean="0"/>
          </a:p>
          <a:p>
            <a:r>
              <a:rPr lang="es-CL" dirty="0" smtClean="0"/>
              <a:t>6.  Do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dance?</a:t>
            </a:r>
          </a:p>
          <a:p>
            <a:r>
              <a:rPr lang="es-CL" dirty="0" smtClean="0"/>
              <a:t>7.  I </a:t>
            </a:r>
            <a:r>
              <a:rPr lang="es-CL" dirty="0" err="1" smtClean="0"/>
              <a:t>don’t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it</a:t>
            </a:r>
            <a:r>
              <a:rPr lang="es-CL" dirty="0" smtClean="0"/>
              <a:t> at </a:t>
            </a:r>
            <a:r>
              <a:rPr lang="es-CL" dirty="0" err="1" smtClean="0"/>
              <a:t>all</a:t>
            </a:r>
            <a:r>
              <a:rPr lang="es-CL" dirty="0" smtClean="0"/>
              <a:t>.</a:t>
            </a:r>
          </a:p>
          <a:p>
            <a:r>
              <a:rPr lang="es-CL" dirty="0" smtClean="0"/>
              <a:t>8.  </a:t>
            </a:r>
            <a:r>
              <a:rPr lang="es-CL" dirty="0" err="1" smtClean="0"/>
              <a:t>What</a:t>
            </a:r>
            <a:r>
              <a:rPr lang="es-CL" dirty="0" smtClean="0"/>
              <a:t> do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do?</a:t>
            </a:r>
          </a:p>
          <a:p>
            <a:r>
              <a:rPr lang="es-CL" dirty="0" smtClean="0"/>
              <a:t>9.  </a:t>
            </a:r>
            <a:r>
              <a:rPr lang="es-CL" dirty="0" err="1" smtClean="0"/>
              <a:t>What</a:t>
            </a:r>
            <a:r>
              <a:rPr lang="es-CL" dirty="0" smtClean="0"/>
              <a:t> do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better</a:t>
            </a:r>
            <a:r>
              <a:rPr lang="es-CL" dirty="0" smtClean="0"/>
              <a:t>, </a:t>
            </a:r>
            <a:r>
              <a:rPr lang="es-CL" dirty="0" err="1" smtClean="0"/>
              <a:t>dancing</a:t>
            </a:r>
            <a:r>
              <a:rPr lang="es-CL" dirty="0" smtClean="0"/>
              <a:t> 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singing</a:t>
            </a:r>
            <a:r>
              <a:rPr lang="es-CL" dirty="0" smtClean="0"/>
              <a:t>?</a:t>
            </a:r>
          </a:p>
          <a:p>
            <a:r>
              <a:rPr lang="es-CL" dirty="0" smtClean="0"/>
              <a:t>10.  I </a:t>
            </a:r>
            <a:r>
              <a:rPr lang="es-CL" dirty="0" err="1" smtClean="0"/>
              <a:t>don’t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dancing</a:t>
            </a:r>
            <a:r>
              <a:rPr lang="es-CL" dirty="0" smtClean="0"/>
              <a:t> 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singing</a:t>
            </a:r>
            <a:r>
              <a:rPr lang="es-CL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 smtClean="0"/>
              <a:t>A mí también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How</a:t>
            </a:r>
            <a:r>
              <a:rPr lang="es-CL" dirty="0" smtClean="0"/>
              <a:t> do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say</a:t>
            </a:r>
            <a:r>
              <a:rPr lang="es-CL" dirty="0" smtClean="0"/>
              <a:t> …”Me </a:t>
            </a:r>
            <a:r>
              <a:rPr lang="es-CL" dirty="0" err="1" smtClean="0"/>
              <a:t>too</a:t>
            </a:r>
            <a:r>
              <a:rPr lang="es-CL" dirty="0" smtClean="0"/>
              <a:t>” </a:t>
            </a:r>
            <a:r>
              <a:rPr lang="es-CL" dirty="0" err="1" smtClean="0"/>
              <a:t>after</a:t>
            </a:r>
            <a:r>
              <a:rPr lang="es-CL" dirty="0" smtClean="0"/>
              <a:t> a “me gusta” </a:t>
            </a:r>
            <a:r>
              <a:rPr lang="es-CL" dirty="0" err="1" smtClean="0"/>
              <a:t>sentence</a:t>
            </a:r>
            <a:r>
              <a:rPr lang="es-CL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6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3200" dirty="0" err="1" smtClean="0"/>
              <a:t>After</a:t>
            </a:r>
            <a:r>
              <a:rPr lang="es-CR" sz="3200" dirty="0" smtClean="0"/>
              <a:t> a me gusta </a:t>
            </a:r>
            <a:r>
              <a:rPr lang="es-CR" sz="3200" dirty="0" err="1" smtClean="0"/>
              <a:t>statement</a:t>
            </a:r>
            <a:r>
              <a:rPr lang="es-CR" sz="3200" dirty="0" smtClean="0"/>
              <a:t> </a:t>
            </a:r>
            <a:r>
              <a:rPr lang="es-CR" sz="3200" dirty="0" err="1" smtClean="0"/>
              <a:t>it’s</a:t>
            </a:r>
            <a:r>
              <a:rPr lang="es-CR" sz="3200" dirty="0" smtClean="0"/>
              <a:t> a </a:t>
            </a:r>
            <a:r>
              <a:rPr lang="es-CR" sz="3200" dirty="0" err="1" smtClean="0"/>
              <a:t>little</a:t>
            </a:r>
            <a:r>
              <a:rPr lang="es-CR" sz="3200" dirty="0" smtClean="0"/>
              <a:t> </a:t>
            </a:r>
            <a:r>
              <a:rPr lang="es-CR" sz="3200" dirty="0" err="1" smtClean="0"/>
              <a:t>different</a:t>
            </a:r>
            <a:r>
              <a:rPr lang="es-CR" sz="3200" dirty="0" smtClean="0"/>
              <a:t>!</a:t>
            </a:r>
          </a:p>
          <a:p>
            <a:r>
              <a:rPr lang="es-CR" sz="3200" dirty="0" err="1" smtClean="0"/>
              <a:t>You</a:t>
            </a:r>
            <a:r>
              <a:rPr lang="es-CR" sz="3200" dirty="0" smtClean="0"/>
              <a:t> </a:t>
            </a:r>
            <a:r>
              <a:rPr lang="es-CR" sz="3200" dirty="0" err="1" smtClean="0"/>
              <a:t>say</a:t>
            </a:r>
            <a:r>
              <a:rPr lang="es-CR" sz="3200" dirty="0" smtClean="0"/>
              <a:t>… </a:t>
            </a:r>
            <a:r>
              <a:rPr lang="es-CR" sz="6000" b="1" dirty="0" smtClean="0"/>
              <a:t>“¿Y a ti?”</a:t>
            </a:r>
            <a:endParaRPr lang="en-US" sz="6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err="1" smtClean="0"/>
              <a:t>You</a:t>
            </a:r>
            <a:r>
              <a:rPr lang="es-CR" dirty="0" smtClean="0"/>
              <a:t> </a:t>
            </a:r>
            <a:r>
              <a:rPr lang="es-CR" dirty="0" err="1" smtClean="0"/>
              <a:t>have</a:t>
            </a:r>
            <a:r>
              <a:rPr lang="es-CR" dirty="0" smtClean="0"/>
              <a:t> </a:t>
            </a:r>
            <a:r>
              <a:rPr lang="es-CR" dirty="0" err="1" smtClean="0"/>
              <a:t>learned</a:t>
            </a:r>
            <a:r>
              <a:rPr lang="es-CR" dirty="0" smtClean="0"/>
              <a:t> </a:t>
            </a:r>
            <a:r>
              <a:rPr lang="es-CR" dirty="0" err="1" smtClean="0"/>
              <a:t>that</a:t>
            </a:r>
            <a:r>
              <a:rPr lang="es-CR" dirty="0" smtClean="0"/>
              <a:t> “¿Y tú?” </a:t>
            </a:r>
            <a:r>
              <a:rPr lang="es-CR" dirty="0" err="1" smtClean="0"/>
              <a:t>means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1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s-CL" sz="3600" dirty="0" err="1" smtClean="0"/>
              <a:t>Student</a:t>
            </a:r>
            <a:r>
              <a:rPr lang="es-CL" sz="3600" dirty="0" smtClean="0"/>
              <a:t> A: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like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do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following</a:t>
            </a:r>
            <a:r>
              <a:rPr lang="es-CL" sz="3600" dirty="0" smtClean="0"/>
              <a:t>.  And </a:t>
            </a:r>
            <a:r>
              <a:rPr lang="es-CL" sz="3600" dirty="0" err="1" smtClean="0"/>
              <a:t>ask</a:t>
            </a:r>
            <a:r>
              <a:rPr lang="es-CL" sz="3600" dirty="0" smtClean="0"/>
              <a:t> “¿Y a ti?  (And </a:t>
            </a:r>
            <a:r>
              <a:rPr lang="es-CL" sz="3600" dirty="0" err="1" smtClean="0"/>
              <a:t>you</a:t>
            </a:r>
            <a:r>
              <a:rPr lang="es-CL" sz="3600" dirty="0" smtClean="0"/>
              <a:t>?)</a:t>
            </a:r>
            <a:br>
              <a:rPr lang="es-CL" sz="3600" dirty="0" smtClean="0"/>
            </a:br>
            <a:r>
              <a:rPr lang="es-CL" sz="3600" dirty="0" err="1" smtClean="0"/>
              <a:t>Student</a:t>
            </a:r>
            <a:r>
              <a:rPr lang="es-CL" sz="3600" dirty="0" smtClean="0"/>
              <a:t> B:  </a:t>
            </a:r>
            <a:r>
              <a:rPr lang="es-CL" sz="3600" dirty="0" err="1" smtClean="0"/>
              <a:t>Say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like</a:t>
            </a:r>
            <a:r>
              <a:rPr lang="es-CL" sz="3600" dirty="0" smtClean="0"/>
              <a:t> </a:t>
            </a:r>
            <a:r>
              <a:rPr lang="es-CL" sz="3600" dirty="0" err="1" smtClean="0"/>
              <a:t>it</a:t>
            </a:r>
            <a:r>
              <a:rPr lang="es-CL" sz="3600" dirty="0" smtClean="0"/>
              <a:t> </a:t>
            </a:r>
            <a:r>
              <a:rPr lang="es-CL" sz="3600" dirty="0" err="1" smtClean="0"/>
              <a:t>too</a:t>
            </a:r>
            <a:r>
              <a:rPr lang="es-CL" sz="3600" dirty="0" smtClean="0"/>
              <a:t>!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181600" cy="5105400"/>
          </a:xfrm>
        </p:spPr>
        <p:txBody>
          <a:bodyPr>
            <a:normAutofit lnSpcReduction="10000"/>
          </a:bodyPr>
          <a:lstStyle/>
          <a:p>
            <a:r>
              <a:rPr lang="es-CL" sz="3600" b="1" dirty="0" smtClean="0"/>
              <a:t>A.  Me gusta…¿Y a ti?</a:t>
            </a:r>
          </a:p>
          <a:p>
            <a:r>
              <a:rPr lang="es-CL" dirty="0" smtClean="0"/>
              <a:t>bailar</a:t>
            </a:r>
          </a:p>
          <a:p>
            <a:r>
              <a:rPr lang="es-CL" dirty="0" smtClean="0"/>
              <a:t>Cantar</a:t>
            </a:r>
          </a:p>
          <a:p>
            <a:r>
              <a:rPr lang="es-CL" dirty="0" smtClean="0"/>
              <a:t>Pasar tiempo con amigos</a:t>
            </a:r>
          </a:p>
          <a:p>
            <a:r>
              <a:rPr lang="es-CL" dirty="0" smtClean="0"/>
              <a:t>Escribir cuentos</a:t>
            </a:r>
          </a:p>
          <a:p>
            <a:r>
              <a:rPr lang="es-CL" dirty="0" smtClean="0"/>
              <a:t>Dibujar</a:t>
            </a:r>
          </a:p>
          <a:p>
            <a:r>
              <a:rPr lang="es-CL" dirty="0" smtClean="0"/>
              <a:t>Practicar deportes</a:t>
            </a:r>
          </a:p>
          <a:p>
            <a:r>
              <a:rPr lang="es-CL" dirty="0" smtClean="0"/>
              <a:t>Jugar videojuegos</a:t>
            </a:r>
          </a:p>
          <a:p>
            <a:r>
              <a:rPr lang="es-CL" dirty="0" smtClean="0"/>
              <a:t>Trabajar</a:t>
            </a:r>
          </a:p>
          <a:p>
            <a:r>
              <a:rPr lang="es-CL" dirty="0" smtClean="0"/>
              <a:t>Leer revistas</a:t>
            </a:r>
          </a:p>
          <a:p>
            <a:r>
              <a:rPr lang="es-CL" dirty="0" smtClean="0"/>
              <a:t>Tocar la guitarra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15000" y="1524000"/>
            <a:ext cx="2993136" cy="5029200"/>
          </a:xfrm>
          <a:noFill/>
        </p:spPr>
        <p:txBody>
          <a:bodyPr>
            <a:normAutofit lnSpcReduction="10000"/>
          </a:bodyPr>
          <a:lstStyle/>
          <a:p>
            <a:r>
              <a:rPr lang="es-CL" sz="2400" i="1" dirty="0" smtClean="0"/>
              <a:t>B.  ¡A mí también!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00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s-CL" sz="3600" dirty="0" err="1"/>
              <a:t>Student</a:t>
            </a:r>
            <a:r>
              <a:rPr lang="es-CL" sz="3600" dirty="0"/>
              <a:t> </a:t>
            </a:r>
            <a:r>
              <a:rPr lang="es-CL" sz="3600" dirty="0" smtClean="0"/>
              <a:t>B:  </a:t>
            </a:r>
            <a:r>
              <a:rPr lang="es-CL" sz="3600" dirty="0" err="1"/>
              <a:t>say</a:t>
            </a:r>
            <a:r>
              <a:rPr lang="es-CL" sz="3600" dirty="0"/>
              <a:t> </a:t>
            </a:r>
            <a:r>
              <a:rPr lang="es-CL" sz="3600" dirty="0" err="1"/>
              <a:t>you</a:t>
            </a:r>
            <a:r>
              <a:rPr lang="es-CL" sz="3600" dirty="0"/>
              <a:t> </a:t>
            </a:r>
            <a:r>
              <a:rPr lang="es-CL" sz="3600" dirty="0" err="1"/>
              <a:t>like</a:t>
            </a:r>
            <a:r>
              <a:rPr lang="es-CL" sz="3600" dirty="0"/>
              <a:t> </a:t>
            </a:r>
            <a:r>
              <a:rPr lang="es-CL" sz="3600" dirty="0" err="1"/>
              <a:t>to</a:t>
            </a:r>
            <a:r>
              <a:rPr lang="es-CL" sz="3600" dirty="0"/>
              <a:t> do </a:t>
            </a:r>
            <a:r>
              <a:rPr lang="es-CL" sz="3600" dirty="0" err="1"/>
              <a:t>the</a:t>
            </a:r>
            <a:r>
              <a:rPr lang="es-CL" sz="3600" dirty="0"/>
              <a:t> </a:t>
            </a:r>
            <a:r>
              <a:rPr lang="es-CL" sz="3600" dirty="0" err="1"/>
              <a:t>following</a:t>
            </a:r>
            <a:r>
              <a:rPr lang="es-CL" sz="3600" dirty="0"/>
              <a:t>.  And </a:t>
            </a:r>
            <a:r>
              <a:rPr lang="es-CL" sz="3600" dirty="0" err="1"/>
              <a:t>ask</a:t>
            </a:r>
            <a:r>
              <a:rPr lang="es-CL" sz="3600" dirty="0"/>
              <a:t> “¿Y a ti?  (And </a:t>
            </a:r>
            <a:r>
              <a:rPr lang="es-CL" sz="3600" dirty="0" err="1"/>
              <a:t>you</a:t>
            </a:r>
            <a:r>
              <a:rPr lang="es-CL" sz="3600" dirty="0"/>
              <a:t>?)</a:t>
            </a:r>
            <a:br>
              <a:rPr lang="es-CL" sz="3600" dirty="0"/>
            </a:br>
            <a:r>
              <a:rPr lang="es-CL" sz="3600" dirty="0" err="1"/>
              <a:t>Student</a:t>
            </a:r>
            <a:r>
              <a:rPr lang="es-CL" sz="3600" dirty="0"/>
              <a:t> </a:t>
            </a:r>
            <a:r>
              <a:rPr lang="es-CL" sz="3600" dirty="0" smtClean="0"/>
              <a:t>A:  </a:t>
            </a:r>
            <a:r>
              <a:rPr lang="es-CL" sz="3600" dirty="0" err="1"/>
              <a:t>Say</a:t>
            </a:r>
            <a:r>
              <a:rPr lang="es-CL" sz="3600" dirty="0"/>
              <a:t> </a:t>
            </a:r>
            <a:r>
              <a:rPr lang="es-CL" sz="3600" dirty="0" err="1"/>
              <a:t>you</a:t>
            </a:r>
            <a:r>
              <a:rPr lang="es-CL" sz="3600" dirty="0"/>
              <a:t> do </a:t>
            </a:r>
            <a:r>
              <a:rPr lang="es-CL" sz="3600" dirty="0" err="1"/>
              <a:t>too</a:t>
            </a:r>
            <a:r>
              <a:rPr lang="es-CL" sz="3600" dirty="0"/>
              <a:t>!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876800" cy="5105400"/>
          </a:xfrm>
        </p:spPr>
        <p:txBody>
          <a:bodyPr>
            <a:normAutofit lnSpcReduction="10000"/>
          </a:bodyPr>
          <a:lstStyle/>
          <a:p>
            <a:r>
              <a:rPr lang="es-CL" sz="3600" b="1" dirty="0" smtClean="0"/>
              <a:t>B. </a:t>
            </a:r>
            <a:r>
              <a:rPr lang="es-CL" sz="3600" b="1" dirty="0"/>
              <a:t>Me gusta…¿Y a ti? </a:t>
            </a:r>
            <a:r>
              <a:rPr lang="es-CL" dirty="0" smtClean="0"/>
              <a:t>Hablar por teléfono</a:t>
            </a:r>
          </a:p>
          <a:p>
            <a:r>
              <a:rPr lang="es-CL" dirty="0" smtClean="0"/>
              <a:t>Montar en bicicleta</a:t>
            </a:r>
          </a:p>
          <a:p>
            <a:r>
              <a:rPr lang="es-CL" dirty="0" smtClean="0"/>
              <a:t>Ir a la escuela</a:t>
            </a:r>
          </a:p>
          <a:p>
            <a:r>
              <a:rPr lang="es-CL" dirty="0" smtClean="0"/>
              <a:t>Patinar</a:t>
            </a:r>
          </a:p>
          <a:p>
            <a:r>
              <a:rPr lang="es-CL" dirty="0" smtClean="0"/>
              <a:t>Escuchar música</a:t>
            </a:r>
          </a:p>
          <a:p>
            <a:r>
              <a:rPr lang="es-CL" dirty="0" smtClean="0"/>
              <a:t>Correr</a:t>
            </a:r>
          </a:p>
          <a:p>
            <a:r>
              <a:rPr lang="es-CL" dirty="0" smtClean="0"/>
              <a:t>Esquiar</a:t>
            </a:r>
          </a:p>
          <a:p>
            <a:r>
              <a:rPr lang="es-CL" dirty="0" smtClean="0"/>
              <a:t>Nadar</a:t>
            </a:r>
          </a:p>
          <a:p>
            <a:r>
              <a:rPr lang="es-CL" dirty="0" smtClean="0"/>
              <a:t>Montar en </a:t>
            </a:r>
            <a:r>
              <a:rPr lang="es-CL" dirty="0" err="1" smtClean="0"/>
              <a:t>monopátin</a:t>
            </a:r>
            <a:endParaRPr lang="es-CL" dirty="0" smtClean="0"/>
          </a:p>
          <a:p>
            <a:r>
              <a:rPr lang="es-CL" dirty="0" smtClean="0"/>
              <a:t>Ver la tele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733800" cy="5029200"/>
          </a:xfrm>
        </p:spPr>
        <p:txBody>
          <a:bodyPr>
            <a:normAutofit lnSpcReduction="10000"/>
          </a:bodyPr>
          <a:lstStyle/>
          <a:p>
            <a:r>
              <a:rPr lang="es-CL" sz="3600" dirty="0" smtClean="0"/>
              <a:t>A. </a:t>
            </a:r>
            <a:r>
              <a:rPr lang="es-CL" sz="3600" i="1" dirty="0"/>
              <a:t>¡A mí también!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5249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776</TotalTime>
  <Words>1364</Words>
  <Application>Microsoft Office PowerPoint</Application>
  <PresentationFormat>On-screen Show (4:3)</PresentationFormat>
  <Paragraphs>311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Paper</vt:lpstr>
      <vt:lpstr>TPRS Vocab Practice/ Set C</vt:lpstr>
      <vt:lpstr>When someone says they like to do something, and you agree, say:</vt:lpstr>
      <vt:lpstr>Student A:  say you like to do the following. Student B:  Say you do too!</vt:lpstr>
      <vt:lpstr>Student B:  say you like to do the following. Student A:  Say you do too!</vt:lpstr>
      <vt:lpstr>PowerPoint Presentation</vt:lpstr>
      <vt:lpstr>How do you say …”Me too” after a “me gusta” sentence?</vt:lpstr>
      <vt:lpstr>You have learned that “¿Y tú?” means “and you”.</vt:lpstr>
      <vt:lpstr>Student A:  say you like to do the following.  And ask “¿Y a ti?  (And you?) Student B:  Say you like it too!</vt:lpstr>
      <vt:lpstr>Student B:  say you like to do the following.  And ask “¿Y a ti?  (And you?) Student A:  Say you do too!</vt:lpstr>
      <vt:lpstr>PowerPoint Presentation</vt:lpstr>
      <vt:lpstr>How do you say … ”And you?” after a “me gusta” statement?</vt:lpstr>
      <vt:lpstr>To Say that you do NOT like to do something at all…</vt:lpstr>
      <vt:lpstr>To Say that you do NOT like to do something at all…</vt:lpstr>
      <vt:lpstr>Student B:  say you like to do the following. Student A:  Say you do NOT! </vt:lpstr>
      <vt:lpstr>Student A:  say you like to do the following. Student B:  Say you do NOT! </vt:lpstr>
      <vt:lpstr>PowerPoint Presentation</vt:lpstr>
      <vt:lpstr>To Say that you do NOT like to do something…</vt:lpstr>
      <vt:lpstr>A/B First student: Say you like to do something.  Ask “¿Y a ti? Second student:  answer  with your honest opinion… </vt:lpstr>
      <vt:lpstr>¡30 segundos!</vt:lpstr>
      <vt:lpstr>To ask if someone likes to do something…</vt:lpstr>
      <vt:lpstr>A/B First student: Ask your partner if he/she likes to do something Second student:  answer  with your honest opinion… </vt:lpstr>
      <vt:lpstr>¡30 segundos!</vt:lpstr>
      <vt:lpstr>To ask if someone likes to do something…</vt:lpstr>
      <vt:lpstr>To say you do NOT like to do something…</vt:lpstr>
      <vt:lpstr>When someone says they don’t like to do something, and you DON’T like to either </vt:lpstr>
      <vt:lpstr>A.  Say you don’t like to do something. B.  Say you agree.</vt:lpstr>
      <vt:lpstr>B.  Say you don’t like to do something. A.  Say you agree.</vt:lpstr>
      <vt:lpstr>PowerPoint Presentation</vt:lpstr>
      <vt:lpstr>To say you do NOT like to do something…</vt:lpstr>
      <vt:lpstr>When someone says they don’t like to do something, and you DON’T like to either </vt:lpstr>
      <vt:lpstr>To ask what someone likes to do…</vt:lpstr>
      <vt:lpstr>PowerPoint Presentation</vt:lpstr>
      <vt:lpstr>A.  ¿Qué te gusta hacer?</vt:lpstr>
      <vt:lpstr>Switch roles</vt:lpstr>
      <vt:lpstr>B.  ¿Qué te gusta hacer?</vt:lpstr>
      <vt:lpstr>PowerPoint Presentation</vt:lpstr>
      <vt:lpstr>To ask what someone likes to do…</vt:lpstr>
      <vt:lpstr>To ask which activity someone prefers…</vt:lpstr>
      <vt:lpstr>PowerPoint Presentation</vt:lpstr>
      <vt:lpstr>PowerPoint Presentation</vt:lpstr>
      <vt:lpstr>Switch roles</vt:lpstr>
      <vt:lpstr>PowerPoint Presentation</vt:lpstr>
      <vt:lpstr>PowerPoint Presentation</vt:lpstr>
      <vt:lpstr>To ask which activity someone prefers…</vt:lpstr>
      <vt:lpstr>To say that you don’t like either of two activities</vt:lpstr>
      <vt:lpstr>“A”Answer with No me gusta ni … ni….</vt:lpstr>
      <vt:lpstr>“B”Answer with … No me gusta ni … ni….</vt:lpstr>
      <vt:lpstr>PowerPoint Presentation</vt:lpstr>
      <vt:lpstr>On the back of your vocab list, make two columns:  copy and translate the following: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TPRS Vocab Practice/ Set C</dc:title>
  <dc:creator>JorgeS</dc:creator>
  <cp:lastModifiedBy>Jennifer Salas</cp:lastModifiedBy>
  <cp:revision>21</cp:revision>
  <dcterms:created xsi:type="dcterms:W3CDTF">2013-09-15T21:42:31Z</dcterms:created>
  <dcterms:modified xsi:type="dcterms:W3CDTF">2013-09-26T17:00:58Z</dcterms:modified>
</cp:coreProperties>
</file>