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8" r:id="rId8"/>
    <p:sldId id="269" r:id="rId9"/>
    <p:sldId id="271" r:id="rId10"/>
    <p:sldId id="270" r:id="rId11"/>
    <p:sldId id="272" r:id="rId12"/>
    <p:sldId id="262" r:id="rId13"/>
    <p:sldId id="265" r:id="rId14"/>
    <p:sldId id="267" r:id="rId15"/>
    <p:sldId id="266" r:id="rId16"/>
    <p:sldId id="264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3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1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7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5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7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5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4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4FDB-C5E4-4BEE-B321-E509CD46826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CBCB-C67C-44E5-A922-0D4C4FA1F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3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Berlin Sans FB Demi" panose="020E0802020502020306" pitchFamily="34" charset="0"/>
              </a:rPr>
              <a:t>¿Qué tiempo hace?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Las respuestas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1.  Hace sol.</a:t>
            </a:r>
          </a:p>
          <a:p>
            <a:r>
              <a:rPr lang="es-CL" dirty="0" smtClean="0"/>
              <a:t>2.  Hace viento.</a:t>
            </a:r>
          </a:p>
          <a:p>
            <a:r>
              <a:rPr lang="es-CL" dirty="0" smtClean="0"/>
              <a:t>3.  Hace frío.</a:t>
            </a:r>
          </a:p>
          <a:p>
            <a:r>
              <a:rPr lang="es-CL" dirty="0" smtClean="0"/>
              <a:t>4.  Llueve.</a:t>
            </a:r>
          </a:p>
          <a:p>
            <a:r>
              <a:rPr lang="es-CL" dirty="0" smtClean="0"/>
              <a:t>5.  Hace </a:t>
            </a:r>
            <a:r>
              <a:rPr lang="es-CL" dirty="0" smtClean="0"/>
              <a:t>calor.</a:t>
            </a:r>
            <a:endParaRPr lang="es-CL" dirty="0" smtClean="0"/>
          </a:p>
          <a:p>
            <a:r>
              <a:rPr lang="es-CL" dirty="0" smtClean="0"/>
              <a:t>6.  Nieva.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R" dirty="0" smtClean="0"/>
              <a:t>¿Qué tiempo hace en…?</a:t>
            </a:r>
            <a:br>
              <a:rPr lang="es-CR" dirty="0" smtClean="0"/>
            </a:br>
            <a:r>
              <a:rPr lang="es-CR" dirty="0" smtClean="0"/>
              <a:t>(Use at </a:t>
            </a:r>
            <a:r>
              <a:rPr lang="es-CR" dirty="0" err="1" smtClean="0"/>
              <a:t>least</a:t>
            </a:r>
            <a:r>
              <a:rPr lang="es-CR" dirty="0" smtClean="0"/>
              <a:t> </a:t>
            </a:r>
            <a:r>
              <a:rPr lang="es-CR" dirty="0" smtClean="0"/>
              <a:t>2 </a:t>
            </a:r>
            <a:r>
              <a:rPr lang="es-CR" dirty="0" err="1" smtClean="0"/>
              <a:t>for</a:t>
            </a:r>
            <a:r>
              <a:rPr lang="es-CR" dirty="0" smtClean="0"/>
              <a:t> </a:t>
            </a:r>
            <a:r>
              <a:rPr lang="es-CR" dirty="0" err="1" smtClean="0"/>
              <a:t>each</a:t>
            </a:r>
            <a:r>
              <a:rPr lang="es-CR" dirty="0" smtClean="0"/>
              <a:t> </a:t>
            </a:r>
            <a:r>
              <a:rPr lang="es-CR" dirty="0" err="1" smtClean="0"/>
              <a:t>answer</a:t>
            </a:r>
            <a:r>
              <a:rPr lang="es-CR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CR" dirty="0" smtClean="0"/>
              <a:t>¿enero?  </a:t>
            </a:r>
            <a:r>
              <a:rPr lang="es-CR" i="1" dirty="0" smtClean="0"/>
              <a:t>En enero hace frío, llueve y nieva.</a:t>
            </a:r>
            <a:endParaRPr lang="es-CR" dirty="0" smtClean="0"/>
          </a:p>
          <a:p>
            <a:r>
              <a:rPr lang="es-CR" dirty="0" smtClean="0"/>
              <a:t>¿marzo?</a:t>
            </a:r>
          </a:p>
          <a:p>
            <a:r>
              <a:rPr lang="es-CR" dirty="0" smtClean="0"/>
              <a:t>¿junio?</a:t>
            </a:r>
          </a:p>
          <a:p>
            <a:r>
              <a:rPr lang="es-CR" dirty="0" smtClean="0"/>
              <a:t>¿octubre?</a:t>
            </a:r>
          </a:p>
          <a:p>
            <a:r>
              <a:rPr lang="es-CR" dirty="0" smtClean="0"/>
              <a:t>¿diciembre?</a:t>
            </a:r>
          </a:p>
          <a:p>
            <a:r>
              <a:rPr lang="es-CR" dirty="0" smtClean="0"/>
              <a:t>¿Qué tiempo hace hoy?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200" dirty="0" smtClean="0">
                <a:latin typeface="Berlin Sans FB Demi" panose="020E0802020502020306" pitchFamily="34" charset="0"/>
              </a:rPr>
            </a:br>
            <a:r>
              <a:rPr lang="es-CL" sz="32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/>
            <a:endParaRPr lang="en-US" sz="4000" b="1" dirty="0"/>
          </a:p>
        </p:txBody>
      </p:sp>
      <p:pic>
        <p:nvPicPr>
          <p:cNvPr id="4101" name="Picture 5" descr="C:\Users\JorgeS\AppData\Local\Microsoft\Windows\Temporary Internet Files\Content.IE5\KOLXQOUO\MC9001571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002" y="2732226"/>
            <a:ext cx="5663998" cy="298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8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JorgeS\AppData\Local\Microsoft\Windows\Temporary Internet Files\Content.IE5\QHT41KDJ\MC91021703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4902"/>
            <a:ext cx="8001000" cy="45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  <p:pic>
        <p:nvPicPr>
          <p:cNvPr id="3074" name="Picture 2" descr="C:\Users\JorgeS\AppData\Local\Microsoft\Windows\Temporary Internet Files\Content.IE5\QHT41KDJ\MC900285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5057"/>
            <a:ext cx="3810000" cy="352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6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200" dirty="0" smtClean="0">
                <a:latin typeface="Berlin Sans FB Demi" panose="020E0802020502020306" pitchFamily="34" charset="0"/>
              </a:rPr>
            </a:br>
            <a:r>
              <a:rPr lang="es-CL" sz="32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050" name="Picture 2" descr="C:\Users\JorgeS\AppData\Local\Microsoft\Windows\Temporary Internet Files\Content.IE5\KOLXQOUO\MP9004094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3202"/>
            <a:ext cx="5257799" cy="457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/>
          </a:p>
        </p:txBody>
      </p:sp>
      <p:pic>
        <p:nvPicPr>
          <p:cNvPr id="6146" name="Picture 2" descr="C:\Users\JorgeS\AppData\Local\Microsoft\Windows\Temporary Internet Files\Content.IE5\QHT41KDJ\MC9002978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64" y="2527401"/>
            <a:ext cx="3887436" cy="388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3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b="1" dirty="0"/>
          </a:p>
        </p:txBody>
      </p:sp>
      <p:pic>
        <p:nvPicPr>
          <p:cNvPr id="5122" name="Picture 2" descr="C:\Users\JorgeS\AppData\Local\Microsoft\Windows\Temporary Internet Files\Content.IE5\1M3EG0J0\MC900022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67508"/>
            <a:ext cx="5105400" cy="382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b="1" dirty="0" smtClean="0"/>
              <a:t>¡Llueve, llueve, llueve  hoy!</a:t>
            </a:r>
            <a:endParaRPr lang="en-US" sz="4800" b="1" dirty="0"/>
          </a:p>
        </p:txBody>
      </p:sp>
      <p:pic>
        <p:nvPicPr>
          <p:cNvPr id="5122" name="Picture 2" descr="C:\Users\JorgeS\AppData\Local\Microsoft\Windows\Temporary Internet Files\Content.IE5\1M3EG0J0\MC900022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67508"/>
            <a:ext cx="5105400" cy="382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5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5400" b="1" dirty="0" smtClean="0"/>
              <a:t>¡Nieva, nieva, nieva hoy!</a:t>
            </a:r>
            <a:endParaRPr lang="en-US" sz="5400" b="1" dirty="0"/>
          </a:p>
        </p:txBody>
      </p:sp>
      <p:pic>
        <p:nvPicPr>
          <p:cNvPr id="6146" name="Picture 2" descr="C:\Users\JorgeS\AppData\Local\Microsoft\Windows\Temporary Internet Files\Content.IE5\QHT41KDJ\MC9002978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64" y="2527401"/>
            <a:ext cx="3887436" cy="388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1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b="1" dirty="0">
                <a:latin typeface="Cambria" panose="02040503050406030204" pitchFamily="18" charset="0"/>
              </a:rPr>
              <a:t>¡</a:t>
            </a:r>
            <a:r>
              <a:rPr lang="es-CL" sz="4000" b="1" dirty="0" smtClean="0">
                <a:latin typeface="Cambria" panose="02040503050406030204" pitchFamily="18" charset="0"/>
              </a:rPr>
              <a:t>Hace sol, hace sol, hace sol hoy!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JorgeS\AppData\Local\Microsoft\Windows\Temporary Internet Files\Content.IE5\QHT41KDJ\MC91021703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4902"/>
            <a:ext cx="8001000" cy="45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89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200" dirty="0" smtClean="0">
                <a:latin typeface="Berlin Sans FB Demi" panose="020E0802020502020306" pitchFamily="34" charset="0"/>
              </a:rPr>
            </a:br>
            <a:r>
              <a:rPr lang="es-CL" sz="32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s-CL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¡Hace calor, hace calor, hace calor hoy!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050" name="Picture 2" descr="C:\Users\JorgeS\AppData\Local\Microsoft\Windows\Temporary Internet Files\Content.IE5\KOLXQOUO\MP9004094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3202"/>
            <a:ext cx="5257799" cy="457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8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600" dirty="0" smtClean="0">
                <a:latin typeface="Berlin Sans FB Demi" panose="020E0802020502020306" pitchFamily="34" charset="0"/>
              </a:rPr>
            </a:br>
            <a:r>
              <a:rPr lang="es-CL" sz="36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b="1" dirty="0" smtClean="0"/>
              <a:t>¡Hace frío, hace frío, hace frío hoy!</a:t>
            </a:r>
            <a:endParaRPr lang="en-US" sz="4000" b="1" dirty="0"/>
          </a:p>
        </p:txBody>
      </p:sp>
      <p:pic>
        <p:nvPicPr>
          <p:cNvPr id="3074" name="Picture 2" descr="C:\Users\JorgeS\AppData\Local\Microsoft\Windows\Temporary Internet Files\Content.IE5\QHT41KDJ\MC900285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5057"/>
            <a:ext cx="3810000" cy="352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>
                <a:latin typeface="Berlin Sans FB Demi" panose="020E0802020502020306" pitchFamily="34" charset="0"/>
              </a:rPr>
              <a:t>¿Qué tiempo hace afuera, afuera?</a:t>
            </a:r>
            <a:br>
              <a:rPr lang="es-CL" sz="3200" dirty="0" smtClean="0">
                <a:latin typeface="Berlin Sans FB Demi" panose="020E0802020502020306" pitchFamily="34" charset="0"/>
              </a:rPr>
            </a:br>
            <a:r>
              <a:rPr lang="es-CL" sz="3200" dirty="0" smtClean="0">
                <a:latin typeface="Berlin Sans FB Demi" panose="020E0802020502020306" pitchFamily="34" charset="0"/>
              </a:rPr>
              <a:t>¿Qué tiempo hace afuera, hoy?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/>
            <a:r>
              <a:rPr lang="es-CL" sz="4000" b="1" dirty="0" smtClean="0"/>
              <a:t>¡Hace viento, hace viento, hace viento hoy!</a:t>
            </a:r>
            <a:endParaRPr lang="en-US" sz="4000" b="1" dirty="0"/>
          </a:p>
        </p:txBody>
      </p:sp>
      <p:pic>
        <p:nvPicPr>
          <p:cNvPr id="4101" name="Picture 5" descr="C:\Users\JorgeS\AppData\Local\Microsoft\Windows\Temporary Internet Files\Content.IE5\KOLXQOUO\MC9001571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002" y="2732226"/>
            <a:ext cx="5663998" cy="298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0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¿Te acuerdas?  (Do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remember</a:t>
            </a:r>
            <a:r>
              <a:rPr lang="es-CL" dirty="0" smtClean="0"/>
              <a:t>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Number</a:t>
            </a:r>
            <a:r>
              <a:rPr lang="es-CL" dirty="0" smtClean="0"/>
              <a:t> 1-6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QPC</a:t>
            </a:r>
          </a:p>
          <a:p>
            <a:r>
              <a:rPr lang="es-CL" dirty="0" err="1" smtClean="0"/>
              <a:t>Write</a:t>
            </a:r>
            <a:r>
              <a:rPr lang="es-CL" dirty="0" smtClean="0"/>
              <a:t> </a:t>
            </a:r>
            <a:r>
              <a:rPr lang="es-CL" dirty="0" err="1" smtClean="0"/>
              <a:t>each</a:t>
            </a:r>
            <a:r>
              <a:rPr lang="es-CL" dirty="0" smtClean="0"/>
              <a:t> </a:t>
            </a:r>
            <a:r>
              <a:rPr lang="es-CL" dirty="0" err="1" smtClean="0"/>
              <a:t>weather</a:t>
            </a:r>
            <a:r>
              <a:rPr lang="es-CL" dirty="0" smtClean="0"/>
              <a:t> </a:t>
            </a:r>
            <a:r>
              <a:rPr lang="es-CL" dirty="0" err="1" smtClean="0"/>
              <a:t>term</a:t>
            </a:r>
            <a:endParaRPr lang="en-US" dirty="0"/>
          </a:p>
        </p:txBody>
      </p:sp>
      <p:pic>
        <p:nvPicPr>
          <p:cNvPr id="8194" name="Picture 2" descr="C:\Users\JorgeS\AppData\Local\Microsoft\Windows\Temporary Internet Files\Content.IE5\1M3EG0J0\MC9003269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2256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4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r>
              <a:rPr lang="es-CL" dirty="0" smtClean="0"/>
              <a:t>1.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2.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3.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r>
              <a:rPr lang="es-CL" dirty="0" smtClean="0"/>
              <a:t>4.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5.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6.</a:t>
            </a:r>
            <a:endParaRPr lang="en-US" dirty="0"/>
          </a:p>
        </p:txBody>
      </p:sp>
      <p:pic>
        <p:nvPicPr>
          <p:cNvPr id="6" name="Picture 2" descr="C:\Users\JorgeS\AppData\Local\Microsoft\Windows\Temporary Internet Files\Content.IE5\QHT41KDJ\MC91021703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609600"/>
            <a:ext cx="2170447" cy="91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JorgeS\AppData\Local\Microsoft\Windows\Temporary Internet Files\Content.IE5\KOLXQOUO\MC9001571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828800"/>
            <a:ext cx="217044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JorgeS\AppData\Local\Microsoft\Windows\Temporary Internet Files\Content.IE5\QHT41KDJ\MC9002857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276600"/>
            <a:ext cx="173048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JorgeS\AppData\Local\Microsoft\Windows\Temporary Internet Files\Content.IE5\1M3EG0J0\MC9000227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9118"/>
            <a:ext cx="1786230" cy="133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JorgeS\AppData\Local\Microsoft\Windows\Temporary Internet Files\Content.IE5\KOLXQOUO\MP90040942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72458"/>
            <a:ext cx="1676400" cy="145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JorgeS\AppData\Local\Microsoft\Windows\Temporary Internet Files\Content.IE5\QHT41KDJ\MC9002978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599"/>
            <a:ext cx="1600200" cy="159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5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257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¿Qué tiempo hace?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¿Te acuerdas?  (Do you remember?)</vt:lpstr>
      <vt:lpstr>PowerPoint Presentation</vt:lpstr>
      <vt:lpstr>Las respuestas </vt:lpstr>
      <vt:lpstr>¿Qué tiempo hace en…? (Use at least 2 for each answer.)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  <vt:lpstr>¿Qué tiempo hace afuera, afuera? ¿Qué tiempo hace afuera, hoy?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tiempo hace?</dc:title>
  <dc:creator>JorgeS</dc:creator>
  <cp:lastModifiedBy>Jennifer Salas</cp:lastModifiedBy>
  <cp:revision>8</cp:revision>
  <dcterms:created xsi:type="dcterms:W3CDTF">2013-09-02T17:40:41Z</dcterms:created>
  <dcterms:modified xsi:type="dcterms:W3CDTF">2013-09-10T20:36:09Z</dcterms:modified>
</cp:coreProperties>
</file>