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E069-0E1A-4DEC-9A1C-9F20C278396B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D6FC4-AFAB-4B8B-94E0-E53FB5F87B6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E069-0E1A-4DEC-9A1C-9F20C278396B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D6FC4-AFAB-4B8B-94E0-E53FB5F87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E069-0E1A-4DEC-9A1C-9F20C278396B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D6FC4-AFAB-4B8B-94E0-E53FB5F87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E069-0E1A-4DEC-9A1C-9F20C278396B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D6FC4-AFAB-4B8B-94E0-E53FB5F87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E069-0E1A-4DEC-9A1C-9F20C278396B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D6FC4-AFAB-4B8B-94E0-E53FB5F87B6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E069-0E1A-4DEC-9A1C-9F20C278396B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D6FC4-AFAB-4B8B-94E0-E53FB5F87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E069-0E1A-4DEC-9A1C-9F20C278396B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D6FC4-AFAB-4B8B-94E0-E53FB5F87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E069-0E1A-4DEC-9A1C-9F20C278396B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D6FC4-AFAB-4B8B-94E0-E53FB5F87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E069-0E1A-4DEC-9A1C-9F20C278396B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D6FC4-AFAB-4B8B-94E0-E53FB5F87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E069-0E1A-4DEC-9A1C-9F20C278396B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D6FC4-AFAB-4B8B-94E0-E53FB5F87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E069-0E1A-4DEC-9A1C-9F20C278396B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7AD6FC4-AFAB-4B8B-94E0-E53FB5F87B6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76E069-0E1A-4DEC-9A1C-9F20C278396B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AD6FC4-AFAB-4B8B-94E0-E53FB5F87B6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R" dirty="0" smtClean="0"/>
              <a:t>¿Qué te gusta hacer?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R" dirty="0" smtClean="0"/>
              <a:t>Oral </a:t>
            </a:r>
            <a:r>
              <a:rPr lang="es-CR" dirty="0" err="1" smtClean="0"/>
              <a:t>presentation</a:t>
            </a:r>
            <a:endParaRPr lang="es-CR" dirty="0" smtClean="0"/>
          </a:p>
          <a:p>
            <a:r>
              <a:rPr lang="es-CR" dirty="0" err="1" smtClean="0"/>
              <a:t>Chapter</a:t>
            </a:r>
            <a:r>
              <a:rPr lang="es-CR" dirty="0" smtClean="0"/>
              <a:t> 1A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8604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Oral </a:t>
            </a:r>
            <a:r>
              <a:rPr lang="es-CR" dirty="0" err="1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sz="3600" dirty="0" smtClean="0"/>
              <a:t>¿Cuándo?- miércoles, el 9 de octubre</a:t>
            </a:r>
          </a:p>
          <a:p>
            <a:endParaRPr lang="en-US" dirty="0"/>
          </a:p>
        </p:txBody>
      </p:sp>
      <p:pic>
        <p:nvPicPr>
          <p:cNvPr id="1026" name="Picture 2" descr="C:\Users\jpsalas\AppData\Local\Microsoft\Windows\Temporary Internet Files\Content.IE5\CKL47J6G\MC900295297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2804" y="2894845"/>
            <a:ext cx="4808996" cy="3524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005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¿Qué?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sz="4000" dirty="0" err="1" smtClean="0"/>
              <a:t>Three</a:t>
            </a:r>
            <a:r>
              <a:rPr lang="es-CR" sz="4000" dirty="0" smtClean="0"/>
              <a:t> </a:t>
            </a:r>
            <a:r>
              <a:rPr lang="es-CR" sz="4000" dirty="0" err="1" smtClean="0"/>
              <a:t>sentences</a:t>
            </a:r>
            <a:r>
              <a:rPr lang="es-CR" sz="4000" dirty="0" smtClean="0"/>
              <a:t> </a:t>
            </a:r>
            <a:r>
              <a:rPr lang="es-CR" sz="4000" dirty="0" err="1" smtClean="0"/>
              <a:t>with</a:t>
            </a:r>
            <a:r>
              <a:rPr lang="es-CR" sz="4000" dirty="0" smtClean="0"/>
              <a:t>  “Me gusta”</a:t>
            </a:r>
          </a:p>
          <a:p>
            <a:r>
              <a:rPr lang="es-CR" sz="4000" dirty="0" err="1" smtClean="0"/>
              <a:t>Three</a:t>
            </a:r>
            <a:r>
              <a:rPr lang="es-CR" sz="4000" dirty="0" smtClean="0"/>
              <a:t> </a:t>
            </a:r>
            <a:r>
              <a:rPr lang="es-CR" sz="4000" dirty="0" err="1" smtClean="0"/>
              <a:t>sentences</a:t>
            </a:r>
            <a:r>
              <a:rPr lang="es-CR" sz="4000" dirty="0" smtClean="0"/>
              <a:t> </a:t>
            </a:r>
            <a:r>
              <a:rPr lang="es-CR" sz="4000" dirty="0" err="1" smtClean="0"/>
              <a:t>with</a:t>
            </a:r>
            <a:r>
              <a:rPr lang="es-CR" sz="4000" dirty="0" smtClean="0"/>
              <a:t> “me gusta mucho”</a:t>
            </a:r>
          </a:p>
          <a:p>
            <a:r>
              <a:rPr lang="es-CR" sz="4000" dirty="0" err="1" smtClean="0"/>
              <a:t>One</a:t>
            </a:r>
            <a:r>
              <a:rPr lang="es-CR" sz="4000" dirty="0" smtClean="0"/>
              <a:t> </a:t>
            </a:r>
            <a:r>
              <a:rPr lang="es-CR" sz="4000" dirty="0" err="1" smtClean="0"/>
              <a:t>sentence</a:t>
            </a:r>
            <a:r>
              <a:rPr lang="es-CR" sz="4000" dirty="0" smtClean="0"/>
              <a:t> </a:t>
            </a:r>
            <a:r>
              <a:rPr lang="es-CR" sz="4000" dirty="0" err="1" smtClean="0"/>
              <a:t>with</a:t>
            </a:r>
            <a:r>
              <a:rPr lang="es-CR" sz="4000" dirty="0" smtClean="0"/>
              <a:t> ni…ni…</a:t>
            </a:r>
          </a:p>
          <a:p>
            <a:r>
              <a:rPr lang="es-CR" sz="2800" dirty="0" err="1" smtClean="0"/>
              <a:t>One</a:t>
            </a:r>
            <a:r>
              <a:rPr lang="es-CR" sz="2800" dirty="0" smtClean="0"/>
              <a:t> </a:t>
            </a:r>
            <a:r>
              <a:rPr lang="es-CR" sz="2800" dirty="0" err="1" smtClean="0"/>
              <a:t>sentence</a:t>
            </a:r>
            <a:r>
              <a:rPr lang="es-CR" sz="2800" dirty="0" smtClean="0"/>
              <a:t> </a:t>
            </a:r>
            <a:r>
              <a:rPr lang="es-CR" sz="2800" dirty="0" err="1" smtClean="0"/>
              <a:t>with</a:t>
            </a:r>
            <a:r>
              <a:rPr lang="es-CR" sz="2800" dirty="0" smtClean="0"/>
              <a:t> </a:t>
            </a:r>
            <a:r>
              <a:rPr lang="es-CR" sz="4000" dirty="0" smtClean="0"/>
              <a:t>“No me gusta nada”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C:\Users\jpsalas\AppData\Local\Microsoft\Windows\Temporary Internet Files\Content.IE5\YDE7ZQCC\MC90043381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28600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jpsalas\AppData\Local\Microsoft\Windows\Temporary Internet Files\Content.IE5\1N19AI8J\MC90042315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086" y="56388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jpsalas\AppData\Local\Microsoft\Windows\Temporary Internet Files\Content.IE5\7ULWX0CE\MC90044043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943" y="492955"/>
            <a:ext cx="1828800" cy="155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jpsalas\AppData\Local\Microsoft\Windows\Temporary Internet Files\Content.IE5\CKL47J6G\MC90044042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529816"/>
            <a:ext cx="1044222" cy="1099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jpsalas\AppData\Local\Microsoft\Windows\Temporary Internet Files\Content.IE5\YDE7ZQCC\MC90044041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324024"/>
            <a:ext cx="1678229" cy="1361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4601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¿Cómo?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R" sz="3600" dirty="0" err="1" smtClean="0"/>
              <a:t>During</a:t>
            </a:r>
            <a:r>
              <a:rPr lang="es-CR" sz="3600" dirty="0" smtClean="0"/>
              <a:t> </a:t>
            </a:r>
            <a:r>
              <a:rPr lang="es-CR" sz="3600" dirty="0" err="1" smtClean="0"/>
              <a:t>the</a:t>
            </a:r>
            <a:r>
              <a:rPr lang="es-CR" sz="3600" dirty="0" smtClean="0"/>
              <a:t> </a:t>
            </a:r>
            <a:r>
              <a:rPr lang="es-CR" sz="3600" dirty="0" err="1" smtClean="0"/>
              <a:t>presentation</a:t>
            </a:r>
            <a:r>
              <a:rPr lang="es-CR" sz="3600" dirty="0" smtClean="0"/>
              <a:t> </a:t>
            </a:r>
            <a:r>
              <a:rPr lang="es-CR" sz="3600" dirty="0" err="1" smtClean="0"/>
              <a:t>you</a:t>
            </a:r>
            <a:r>
              <a:rPr lang="es-CR" sz="3600" dirty="0" smtClean="0"/>
              <a:t> </a:t>
            </a:r>
            <a:r>
              <a:rPr lang="es-CR" sz="3600" dirty="0" err="1" smtClean="0"/>
              <a:t>may</a:t>
            </a:r>
            <a:r>
              <a:rPr lang="es-CR" sz="3600" dirty="0" smtClean="0"/>
              <a:t> NOT use notes.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895600"/>
            <a:ext cx="3810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491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sz="3600" dirty="0" err="1"/>
              <a:t>You</a:t>
            </a:r>
            <a:r>
              <a:rPr lang="es-CR" sz="3600" dirty="0"/>
              <a:t> are </a:t>
            </a:r>
            <a:r>
              <a:rPr lang="es-CR" sz="3600" dirty="0" err="1"/>
              <a:t>required</a:t>
            </a:r>
            <a:r>
              <a:rPr lang="es-CR" sz="3600" dirty="0"/>
              <a:t> </a:t>
            </a:r>
            <a:r>
              <a:rPr lang="es-CR" sz="3600" dirty="0" err="1"/>
              <a:t>to</a:t>
            </a:r>
            <a:r>
              <a:rPr lang="es-CR" sz="3600" dirty="0"/>
              <a:t> </a:t>
            </a:r>
            <a:r>
              <a:rPr lang="es-CR" sz="3600" dirty="0" err="1"/>
              <a:t>provide</a:t>
            </a:r>
            <a:r>
              <a:rPr lang="es-CR" sz="3600" dirty="0"/>
              <a:t> a visual </a:t>
            </a:r>
            <a:r>
              <a:rPr lang="es-CR" sz="3600" dirty="0" err="1"/>
              <a:t>for</a:t>
            </a:r>
            <a:r>
              <a:rPr lang="es-CR" sz="3600" dirty="0"/>
              <a:t> </a:t>
            </a:r>
            <a:r>
              <a:rPr lang="es-CR" sz="3600" dirty="0" err="1"/>
              <a:t>each</a:t>
            </a:r>
            <a:r>
              <a:rPr lang="es-CR" sz="3600" dirty="0"/>
              <a:t> </a:t>
            </a:r>
            <a:r>
              <a:rPr lang="es-CR" sz="3600" dirty="0" err="1"/>
              <a:t>sentence</a:t>
            </a:r>
            <a:r>
              <a:rPr lang="es-CR" sz="3600" dirty="0"/>
              <a:t>.  </a:t>
            </a:r>
            <a:endParaRPr lang="es-CR" sz="3600" dirty="0" smtClean="0"/>
          </a:p>
          <a:p>
            <a:r>
              <a:rPr lang="es-CR" sz="3400" dirty="0" err="1" smtClean="0"/>
              <a:t>The</a:t>
            </a:r>
            <a:r>
              <a:rPr lang="es-CR" sz="3400" dirty="0" smtClean="0"/>
              <a:t> </a:t>
            </a:r>
            <a:r>
              <a:rPr lang="es-CR" sz="3400" dirty="0"/>
              <a:t>visual </a:t>
            </a:r>
            <a:r>
              <a:rPr lang="es-CR" sz="3400" dirty="0" err="1"/>
              <a:t>may</a:t>
            </a:r>
            <a:r>
              <a:rPr lang="es-CR" sz="3400" dirty="0"/>
              <a:t> NOT </a:t>
            </a:r>
            <a:r>
              <a:rPr lang="es-CR" sz="3400" dirty="0" err="1"/>
              <a:t>have</a:t>
            </a:r>
            <a:r>
              <a:rPr lang="es-CR" sz="3400" dirty="0"/>
              <a:t> </a:t>
            </a:r>
            <a:r>
              <a:rPr lang="es-CR" sz="3400" dirty="0" err="1"/>
              <a:t>any</a:t>
            </a:r>
            <a:r>
              <a:rPr lang="es-CR" sz="3400" dirty="0"/>
              <a:t> </a:t>
            </a:r>
            <a:r>
              <a:rPr lang="es-CR" sz="3400" dirty="0" err="1"/>
              <a:t>writing</a:t>
            </a:r>
            <a:r>
              <a:rPr lang="es-CR" sz="3400" dirty="0"/>
              <a:t> </a:t>
            </a:r>
            <a:r>
              <a:rPr lang="es-CR" sz="3400" dirty="0" err="1"/>
              <a:t>on</a:t>
            </a:r>
            <a:r>
              <a:rPr lang="es-CR" sz="3400" dirty="0"/>
              <a:t> </a:t>
            </a:r>
            <a:r>
              <a:rPr lang="es-CR" sz="3400" dirty="0" err="1" smtClean="0"/>
              <a:t>it</a:t>
            </a:r>
            <a:r>
              <a:rPr lang="es-CR" sz="3400" dirty="0" smtClean="0"/>
              <a:t>.</a:t>
            </a:r>
          </a:p>
          <a:p>
            <a:r>
              <a:rPr lang="es-CR" sz="3400" dirty="0" smtClean="0"/>
              <a:t>Visual </a:t>
            </a:r>
            <a:r>
              <a:rPr lang="es-CR" sz="3400" dirty="0" err="1"/>
              <a:t>may</a:t>
            </a:r>
            <a:r>
              <a:rPr lang="es-CR" sz="3400" dirty="0"/>
              <a:t> be </a:t>
            </a:r>
            <a:r>
              <a:rPr lang="es-CR" sz="3400" dirty="0" err="1"/>
              <a:t>drawn</a:t>
            </a:r>
            <a:r>
              <a:rPr lang="es-CR" sz="3400" dirty="0"/>
              <a:t>, clip art, </a:t>
            </a:r>
            <a:r>
              <a:rPr lang="es-CR" sz="3400" dirty="0" err="1"/>
              <a:t>from</a:t>
            </a:r>
            <a:r>
              <a:rPr lang="es-CR" sz="3400" dirty="0"/>
              <a:t> a magazine, etc. </a:t>
            </a:r>
            <a:endParaRPr lang="en-US" sz="3400" dirty="0"/>
          </a:p>
          <a:p>
            <a:endParaRPr lang="en-US" dirty="0"/>
          </a:p>
        </p:txBody>
      </p:sp>
      <p:pic>
        <p:nvPicPr>
          <p:cNvPr id="4098" name="Picture 2" descr="C:\Users\jpsalas\AppData\Local\Microsoft\Windows\Temporary Internet Files\Content.IE5\1N19AI8J\MC90007873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4930890"/>
            <a:ext cx="1134436" cy="1622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jpsalas\AppData\Local\Microsoft\Windows\Temporary Internet Files\Content.IE5\YDE7ZQCC\MC90006002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9171" y="762000"/>
            <a:ext cx="1825142" cy="1059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43567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err="1" smtClean="0"/>
              <a:t>Things</a:t>
            </a:r>
            <a:r>
              <a:rPr lang="es-CR" dirty="0" smtClean="0"/>
              <a:t> </a:t>
            </a:r>
            <a:r>
              <a:rPr lang="es-CR" dirty="0" err="1" smtClean="0"/>
              <a:t>to</a:t>
            </a:r>
            <a:r>
              <a:rPr lang="es-CR" dirty="0" smtClean="0"/>
              <a:t> </a:t>
            </a:r>
            <a:r>
              <a:rPr lang="es-CR" dirty="0" err="1" smtClean="0"/>
              <a:t>remember</a:t>
            </a:r>
            <a:r>
              <a:rPr lang="es-CR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R" sz="4800" dirty="0" err="1" smtClean="0"/>
              <a:t>You</a:t>
            </a:r>
            <a:r>
              <a:rPr lang="es-CR" sz="4800" dirty="0" smtClean="0"/>
              <a:t> can do </a:t>
            </a:r>
            <a:r>
              <a:rPr lang="es-CR" sz="4800" dirty="0" err="1" smtClean="0"/>
              <a:t>this</a:t>
            </a:r>
            <a:r>
              <a:rPr lang="es-CR" sz="4800" dirty="0" smtClean="0"/>
              <a:t>!!</a:t>
            </a:r>
          </a:p>
          <a:p>
            <a:r>
              <a:rPr lang="es-CR" sz="4800" dirty="0" err="1" smtClean="0"/>
              <a:t>Practice</a:t>
            </a:r>
            <a:r>
              <a:rPr lang="es-CR" sz="4800" dirty="0" smtClean="0"/>
              <a:t>, </a:t>
            </a:r>
            <a:r>
              <a:rPr lang="es-CR" sz="4800" dirty="0" err="1" smtClean="0"/>
              <a:t>practice</a:t>
            </a:r>
            <a:r>
              <a:rPr lang="es-CR" sz="4800" dirty="0" smtClean="0"/>
              <a:t>, </a:t>
            </a:r>
            <a:r>
              <a:rPr lang="es-CR" sz="4800" dirty="0" err="1" smtClean="0"/>
              <a:t>practice</a:t>
            </a:r>
            <a:r>
              <a:rPr lang="es-CR" sz="4800" dirty="0" smtClean="0"/>
              <a:t>!!</a:t>
            </a:r>
          </a:p>
          <a:p>
            <a:r>
              <a:rPr lang="es-CR" sz="4800" dirty="0" err="1" smtClean="0"/>
              <a:t>Practice</a:t>
            </a:r>
            <a:r>
              <a:rPr lang="es-CR" sz="4800" dirty="0" smtClean="0"/>
              <a:t> </a:t>
            </a:r>
            <a:r>
              <a:rPr lang="es-CR" sz="4800" dirty="0" err="1" smtClean="0"/>
              <a:t>will</a:t>
            </a:r>
            <a:r>
              <a:rPr lang="es-CR" sz="4800" dirty="0" smtClean="0"/>
              <a:t> </a:t>
            </a:r>
            <a:r>
              <a:rPr lang="es-CR" sz="4800" dirty="0" err="1" smtClean="0"/>
              <a:t>build</a:t>
            </a:r>
            <a:r>
              <a:rPr lang="es-CR" sz="4800" dirty="0" smtClean="0"/>
              <a:t> </a:t>
            </a:r>
            <a:r>
              <a:rPr lang="es-CR" sz="4800" dirty="0" err="1" smtClean="0"/>
              <a:t>your</a:t>
            </a:r>
            <a:r>
              <a:rPr lang="es-CR" sz="4800" dirty="0" smtClean="0"/>
              <a:t> </a:t>
            </a:r>
            <a:r>
              <a:rPr lang="es-CR" sz="4800" smtClean="0"/>
              <a:t>confidence</a:t>
            </a:r>
            <a:r>
              <a:rPr lang="es-CR" sz="4800" dirty="0" smtClean="0"/>
              <a:t>!</a:t>
            </a:r>
            <a:endParaRPr lang="en-US" sz="4800" dirty="0"/>
          </a:p>
        </p:txBody>
      </p:sp>
      <p:pic>
        <p:nvPicPr>
          <p:cNvPr id="5123" name="Picture 3" descr="C:\Users\jpsalas\AppData\Local\Microsoft\Windows\Temporary Internet Files\Content.IE5\7ULWX0CE\MC90039099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199" y="4332840"/>
            <a:ext cx="2446981" cy="227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0229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172</TotalTime>
  <Words>121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¿Qué te gusta hacer?</vt:lpstr>
      <vt:lpstr>Oral presentation</vt:lpstr>
      <vt:lpstr>¿Qué?</vt:lpstr>
      <vt:lpstr>¿Cómo?</vt:lpstr>
      <vt:lpstr>PowerPoint Presentation</vt:lpstr>
      <vt:lpstr>Things to remember…</vt:lpstr>
    </vt:vector>
  </TitlesOfParts>
  <Company>Chico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te gusta?</dc:title>
  <dc:creator>Jennifer Salas</dc:creator>
  <cp:lastModifiedBy>Jennifer Salas</cp:lastModifiedBy>
  <cp:revision>7</cp:revision>
  <dcterms:created xsi:type="dcterms:W3CDTF">2013-10-04T14:38:40Z</dcterms:created>
  <dcterms:modified xsi:type="dcterms:W3CDTF">2013-10-04T17:31:30Z</dcterms:modified>
</cp:coreProperties>
</file>