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76F5FC-C3C8-4955-B3B2-20D35C7A153F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222F8C-551D-453E-9B88-3CC757EF189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1447800"/>
          </a:xfrm>
        </p:spPr>
        <p:txBody>
          <a:bodyPr>
            <a:normAutofit/>
          </a:bodyPr>
          <a:lstStyle/>
          <a:p>
            <a:r>
              <a:rPr lang="es-CR" sz="2400" dirty="0" smtClean="0"/>
              <a:t>Las expresiones con “Tener”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es-CR" dirty="0" err="1" smtClean="0"/>
              <a:t>áctica</a:t>
            </a:r>
            <a:r>
              <a:rPr lang="es-CR" dirty="0" smtClean="0"/>
              <a:t> con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02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Copia y Completa las frases.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1.  Tengo miedo de…</a:t>
            </a:r>
          </a:p>
          <a:p>
            <a:r>
              <a:rPr lang="es-CR" dirty="0" smtClean="0"/>
              <a:t>2.  Tengo sueño a las…</a:t>
            </a:r>
          </a:p>
          <a:p>
            <a:r>
              <a:rPr lang="es-CR" dirty="0" smtClean="0"/>
              <a:t>3.  Cuando tengo hambre quiero comer…</a:t>
            </a:r>
          </a:p>
          <a:p>
            <a:r>
              <a:rPr lang="es-CR" dirty="0" smtClean="0"/>
              <a:t>4.  Cuando tengo sed quiero beber…</a:t>
            </a:r>
          </a:p>
          <a:p>
            <a:r>
              <a:rPr lang="es-CR" dirty="0" smtClean="0"/>
              <a:t>5.  Tengo prisa cuando…</a:t>
            </a:r>
          </a:p>
          <a:p>
            <a:r>
              <a:rPr lang="es-CR" dirty="0" smtClean="0"/>
              <a:t>6.  Ahora, no tengo dolor de…</a:t>
            </a:r>
          </a:p>
          <a:p>
            <a:r>
              <a:rPr lang="es-CR" dirty="0" smtClean="0"/>
              <a:t>7. </a:t>
            </a:r>
            <a:r>
              <a:rPr lang="es-CR" dirty="0"/>
              <a:t>Tengo calor en (nombra un mes) y tengo frío en (nombra un mes)</a:t>
            </a:r>
          </a:p>
          <a:p>
            <a:r>
              <a:rPr lang="es-CR" dirty="0" smtClean="0"/>
              <a:t>8. </a:t>
            </a:r>
            <a:r>
              <a:rPr lang="es-CR" dirty="0"/>
              <a:t>¡(Siempre/a veces/nunca) tengo razón!</a:t>
            </a:r>
          </a:p>
          <a:p>
            <a:r>
              <a:rPr lang="es-CR" dirty="0" smtClean="0"/>
              <a:t>9. </a:t>
            </a:r>
            <a:r>
              <a:rPr lang="es-CR" dirty="0"/>
              <a:t>¡(Siempre/a veces/nunca) </a:t>
            </a:r>
            <a:r>
              <a:rPr lang="es-CR"/>
              <a:t>tengo </a:t>
            </a:r>
            <a:r>
              <a:rPr lang="es-CR" smtClean="0"/>
              <a:t>suerte!</a:t>
            </a:r>
            <a:endParaRPr lang="es-CR" dirty="0"/>
          </a:p>
          <a:p>
            <a:endParaRPr lang="es-C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48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</TotalTime>
  <Words>97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Práctica con …</vt:lpstr>
      <vt:lpstr>Copia y Completa las frases.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con …</dc:title>
  <dc:creator>Jennifer Salas</dc:creator>
  <cp:lastModifiedBy>Jennifer Salas</cp:lastModifiedBy>
  <cp:revision>2</cp:revision>
  <dcterms:created xsi:type="dcterms:W3CDTF">2013-09-16T16:57:07Z</dcterms:created>
  <dcterms:modified xsi:type="dcterms:W3CDTF">2013-09-16T17:07:53Z</dcterms:modified>
</cp:coreProperties>
</file>