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" y="-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8E4BC5-52E6-4EC4-9003-31680C118D1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F78A47-82F5-4268-ABEB-F9B6CAD0A8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POEMA EN DIAMANTE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7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I. Preguntas personales: </a:t>
            </a:r>
            <a:r>
              <a:rPr lang="es-ES_tradnl" dirty="0" smtClean="0"/>
              <a:t>Entrevista a tu compañero.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llamas?</a:t>
            </a:r>
          </a:p>
          <a:p>
            <a:pPr lvl="0"/>
            <a:r>
              <a:rPr lang="en-US" dirty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eres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 smtClean="0"/>
              <a:t>materias</a:t>
            </a:r>
            <a:r>
              <a:rPr lang="en-US" dirty="0" smtClean="0"/>
              <a:t> (</a:t>
            </a:r>
            <a:r>
              <a:rPr lang="en-US" dirty="0" err="1" smtClean="0"/>
              <a:t>clases</a:t>
            </a:r>
            <a:r>
              <a:rPr lang="en-US" smtClean="0"/>
              <a:t>) </a:t>
            </a:r>
            <a:r>
              <a:rPr lang="en-US" dirty="0" err="1"/>
              <a:t>estudias</a:t>
            </a:r>
            <a:r>
              <a:rPr lang="en-US" dirty="0"/>
              <a:t>?</a:t>
            </a:r>
          </a:p>
          <a:p>
            <a:pPr lvl="0"/>
            <a:r>
              <a:rPr lang="es-ES_tradnl" dirty="0"/>
              <a:t>¿Qué actividades hacen Uds. en clase?</a:t>
            </a:r>
            <a:endParaRPr lang="en-US" dirty="0"/>
          </a:p>
          <a:p>
            <a:pPr lvl="0"/>
            <a:r>
              <a:rPr lang="es-ES_tradnl" dirty="0"/>
              <a:t>¿Qué haces durante el almuerzo?</a:t>
            </a:r>
            <a:endParaRPr lang="en-US" dirty="0"/>
          </a:p>
          <a:p>
            <a:pPr lvl="0"/>
            <a:r>
              <a:rPr lang="es-ES_tradnl" dirty="0"/>
              <a:t>¿Cuál es tu clase favorita?</a:t>
            </a:r>
            <a:endParaRPr lang="en-US" dirty="0"/>
          </a:p>
          <a:p>
            <a:pPr lvl="0"/>
            <a:r>
              <a:rPr lang="es-ES_tradnl" dirty="0"/>
              <a:t>¿Cómo es la clase? </a:t>
            </a:r>
            <a:endParaRPr lang="en-US" dirty="0"/>
          </a:p>
          <a:p>
            <a:pPr lvl="0"/>
            <a:r>
              <a:rPr lang="es-ES_tradnl" dirty="0"/>
              <a:t>¿Por qué es tu favorita?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II.</a:t>
            </a:r>
            <a:r>
              <a:rPr lang="es-ES_tradnl" dirty="0" smtClean="0"/>
              <a:t> </a:t>
            </a:r>
            <a:r>
              <a:rPr lang="es-ES_tradnl" b="1" dirty="0" smtClean="0"/>
              <a:t>Antes de escribir el poema: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s-ES_tradnl" dirty="0" smtClean="0"/>
              <a:t>2. Escribe </a:t>
            </a:r>
            <a:r>
              <a:rPr lang="es-ES_tradnl" dirty="0"/>
              <a:t>dos adjetivos que te describen.</a:t>
            </a:r>
            <a:endParaRPr lang="en-US" dirty="0"/>
          </a:p>
          <a:p>
            <a:pPr marL="0" lvl="0" indent="0">
              <a:buNone/>
            </a:pPr>
            <a:r>
              <a:rPr lang="es-ES_tradnl" dirty="0" smtClean="0"/>
              <a:t>3. Escribe </a:t>
            </a:r>
            <a:r>
              <a:rPr lang="es-ES_tradnl" dirty="0"/>
              <a:t>cuatro materias que estudias.</a:t>
            </a:r>
            <a:endParaRPr lang="en-US" dirty="0"/>
          </a:p>
          <a:p>
            <a:pPr marL="0" lvl="0" indent="0">
              <a:buNone/>
            </a:pPr>
            <a:r>
              <a:rPr lang="es-ES_tradnl" dirty="0" smtClean="0"/>
              <a:t>4. Escribe </a:t>
            </a:r>
            <a:r>
              <a:rPr lang="es-ES_tradnl" dirty="0"/>
              <a:t>cuatro  actividades que Uds. hacen en clase.</a:t>
            </a:r>
            <a:endParaRPr lang="en-US" dirty="0"/>
          </a:p>
          <a:p>
            <a:pPr marL="0" lvl="0" indent="0">
              <a:buNone/>
            </a:pPr>
            <a:r>
              <a:rPr lang="es-ES_tradnl" dirty="0" smtClean="0"/>
              <a:t>5. Escribe </a:t>
            </a:r>
            <a:r>
              <a:rPr lang="es-ES_tradnl" dirty="0"/>
              <a:t>dos actividades que haces durante el almuerzo.</a:t>
            </a:r>
            <a:endParaRPr lang="en-US" dirty="0"/>
          </a:p>
          <a:p>
            <a:pPr marL="0" lvl="0" indent="0">
              <a:buNone/>
            </a:pPr>
            <a:r>
              <a:rPr lang="es-ES_tradnl" dirty="0" smtClean="0"/>
              <a:t>6. Escribe </a:t>
            </a:r>
            <a:r>
              <a:rPr lang="es-ES_tradnl" dirty="0"/>
              <a:t>cuál es tu clase favorita.</a:t>
            </a:r>
            <a:endParaRPr lang="en-US" dirty="0"/>
          </a:p>
          <a:p>
            <a:pPr marL="0" lvl="0" indent="0">
              <a:buNone/>
            </a:pPr>
            <a:r>
              <a:rPr lang="es-ES_tradnl" dirty="0" smtClean="0"/>
              <a:t>7. Escribe </a:t>
            </a:r>
            <a:r>
              <a:rPr lang="es-ES_tradnl" dirty="0"/>
              <a:t>cómo es la clase.</a:t>
            </a:r>
            <a:endParaRPr lang="en-US" dirty="0"/>
          </a:p>
          <a:p>
            <a:pPr marL="0" lvl="0" indent="0">
              <a:buNone/>
            </a:pPr>
            <a:r>
              <a:rPr lang="es-ES_tradnl" dirty="0" smtClean="0"/>
              <a:t>8. Escribe </a:t>
            </a:r>
            <a:r>
              <a:rPr lang="es-ES_tradnl" dirty="0"/>
              <a:t>por qué es tu favorita.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>
            <a:noAutofit/>
          </a:bodyPr>
          <a:lstStyle/>
          <a:p>
            <a:r>
              <a:rPr lang="es-ES_tradnl" sz="2400" b="1" dirty="0" smtClean="0"/>
              <a:t>III. Un poema con MUCHOS errores: </a:t>
            </a:r>
            <a:r>
              <a:rPr lang="es-ES_tradnl" sz="2400" dirty="0" smtClean="0"/>
              <a:t>Marca los errores y</a:t>
            </a:r>
            <a:r>
              <a:rPr lang="es-ES_tradnl" sz="2400" b="1" dirty="0" smtClean="0"/>
              <a:t> </a:t>
            </a:r>
            <a:r>
              <a:rPr lang="es-ES_tradnl" sz="2400" dirty="0" smtClean="0"/>
              <a:t>escribe las frases correctamente</a:t>
            </a:r>
            <a:r>
              <a:rPr lang="es-ES_tradnl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_tradnl" b="1" dirty="0"/>
              <a:t> </a:t>
            </a:r>
            <a:endParaRPr lang="en-US" dirty="0"/>
          </a:p>
          <a:p>
            <a:pPr marL="0" lvl="0" indent="0" algn="ctr">
              <a:buNone/>
            </a:pPr>
            <a:r>
              <a:rPr lang="es-ES_tradnl" sz="6100" dirty="0" smtClean="0"/>
              <a:t>1</a:t>
            </a:r>
            <a:r>
              <a:rPr lang="es-ES_tradnl" sz="8000" dirty="0" smtClean="0"/>
              <a:t>. Me </a:t>
            </a:r>
            <a:r>
              <a:rPr lang="es-ES_tradnl" sz="8000" dirty="0"/>
              <a:t>llamo es Luz.</a:t>
            </a:r>
            <a:endParaRPr lang="en-US" sz="8000" dirty="0"/>
          </a:p>
          <a:p>
            <a:pPr marL="0" indent="0" algn="ctr">
              <a:buNone/>
            </a:pPr>
            <a:r>
              <a:rPr lang="es-ES_tradnl" sz="8000" dirty="0"/>
              <a:t> </a:t>
            </a:r>
            <a:endParaRPr lang="en-US" sz="8000" dirty="0"/>
          </a:p>
          <a:p>
            <a:pPr marL="0" lvl="0" indent="0" algn="ctr">
              <a:buNone/>
            </a:pPr>
            <a:r>
              <a:rPr lang="es-ES_tradnl" sz="8000" dirty="0" smtClean="0"/>
              <a:t>2. Soy </a:t>
            </a:r>
            <a:r>
              <a:rPr lang="es-ES_tradnl" sz="8000" dirty="0"/>
              <a:t>atrevido y simpática.</a:t>
            </a:r>
            <a:endParaRPr lang="en-US" sz="8000" dirty="0"/>
          </a:p>
          <a:p>
            <a:pPr marL="0" indent="0" algn="ctr">
              <a:buNone/>
            </a:pPr>
            <a:r>
              <a:rPr lang="es-ES_tradnl" sz="8000" dirty="0"/>
              <a:t> </a:t>
            </a:r>
            <a:endParaRPr lang="en-US" sz="8000" dirty="0"/>
          </a:p>
          <a:p>
            <a:pPr marL="0" lvl="0" indent="0" algn="ctr">
              <a:buNone/>
            </a:pPr>
            <a:r>
              <a:rPr lang="es-ES_tradnl" sz="8000" dirty="0" smtClean="0"/>
              <a:t>3. Estudiar </a:t>
            </a:r>
            <a:r>
              <a:rPr lang="es-ES_tradnl" sz="8000" dirty="0"/>
              <a:t>español, inglés, biología y arte.</a:t>
            </a:r>
            <a:endParaRPr lang="en-US" sz="8000" dirty="0"/>
          </a:p>
          <a:p>
            <a:pPr marL="0" indent="0" algn="ctr">
              <a:buNone/>
            </a:pPr>
            <a:r>
              <a:rPr lang="es-ES_tradnl" sz="8000" dirty="0"/>
              <a:t> </a:t>
            </a:r>
            <a:endParaRPr lang="en-US" sz="8000" dirty="0"/>
          </a:p>
          <a:p>
            <a:pPr marL="0" lvl="0" indent="0" algn="ctr">
              <a:buNone/>
            </a:pPr>
            <a:r>
              <a:rPr lang="es-ES_tradnl" sz="8000" dirty="0" smtClean="0"/>
              <a:t>4. En </a:t>
            </a:r>
            <a:r>
              <a:rPr lang="es-ES_tradnl" sz="8000" dirty="0"/>
              <a:t>clase nosotros hablamos, escribir, leer y practicar el vocabulario.</a:t>
            </a:r>
            <a:endParaRPr lang="en-US" sz="8000" dirty="0"/>
          </a:p>
          <a:p>
            <a:pPr marL="0" indent="0" algn="ctr">
              <a:buNone/>
            </a:pPr>
            <a:r>
              <a:rPr lang="es-ES_tradnl" sz="8000" dirty="0"/>
              <a:t> </a:t>
            </a:r>
            <a:endParaRPr lang="en-US" sz="8000" dirty="0"/>
          </a:p>
          <a:p>
            <a:pPr marL="0" lvl="0" indent="0" algn="ctr">
              <a:buNone/>
            </a:pPr>
            <a:r>
              <a:rPr lang="es-ES_tradnl" sz="8000" dirty="0" smtClean="0"/>
              <a:t>5. Durante </a:t>
            </a:r>
            <a:r>
              <a:rPr lang="es-ES_tradnl" sz="8000" dirty="0"/>
              <a:t>la almuerzo yo comer y pasamos tiempo con amigos.</a:t>
            </a:r>
            <a:endParaRPr lang="en-US" sz="8000" dirty="0"/>
          </a:p>
          <a:p>
            <a:pPr marL="0" indent="0" algn="ctr">
              <a:buNone/>
            </a:pPr>
            <a:r>
              <a:rPr lang="es-ES_tradnl" sz="8000" dirty="0"/>
              <a:t> </a:t>
            </a:r>
            <a:endParaRPr lang="en-US" sz="8000" dirty="0"/>
          </a:p>
          <a:p>
            <a:pPr marL="0" lvl="0" indent="0" algn="ctr">
              <a:buNone/>
            </a:pPr>
            <a:r>
              <a:rPr lang="es-ES_tradnl" sz="8000" dirty="0" smtClean="0"/>
              <a:t>6. Mi </a:t>
            </a:r>
            <a:r>
              <a:rPr lang="es-ES_tradnl" sz="8000" dirty="0"/>
              <a:t>favorita clase es educación física.</a:t>
            </a:r>
            <a:endParaRPr lang="en-US" sz="8000" dirty="0"/>
          </a:p>
          <a:p>
            <a:pPr marL="0" indent="0" algn="ctr">
              <a:buNone/>
            </a:pPr>
            <a:endParaRPr lang="en-US" sz="8000" dirty="0"/>
          </a:p>
          <a:p>
            <a:pPr marL="0" lvl="0" indent="0" algn="ctr">
              <a:buNone/>
            </a:pPr>
            <a:r>
              <a:rPr lang="es-ES_tradnl" sz="8000" dirty="0"/>
              <a:t>7</a:t>
            </a:r>
            <a:r>
              <a:rPr lang="es-ES_tradnl" sz="8000" dirty="0" smtClean="0"/>
              <a:t>. Es </a:t>
            </a:r>
            <a:r>
              <a:rPr lang="es-ES_tradnl" sz="8000" dirty="0"/>
              <a:t>divertido y fácil </a:t>
            </a:r>
            <a:endParaRPr lang="en-US" sz="8000" dirty="0"/>
          </a:p>
          <a:p>
            <a:pPr marL="0" indent="0" algn="ctr">
              <a:buNone/>
            </a:pPr>
            <a:r>
              <a:rPr lang="es-ES_tradnl" sz="8000" dirty="0"/>
              <a:t> </a:t>
            </a:r>
            <a:endParaRPr lang="en-US" sz="8000" dirty="0"/>
          </a:p>
          <a:p>
            <a:pPr marL="0" lvl="0" indent="0" algn="ctr">
              <a:buNone/>
            </a:pPr>
            <a:r>
              <a:rPr lang="es-ES_tradnl" sz="8000" dirty="0"/>
              <a:t>porque soy atlético.</a:t>
            </a:r>
            <a:endParaRPr lang="en-US" sz="8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errores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b="1" dirty="0"/>
              <a:t> </a:t>
            </a:r>
            <a:endParaRPr lang="en-US" dirty="0"/>
          </a:p>
          <a:p>
            <a:pPr marL="0" lvl="0" indent="0" algn="ctr">
              <a:buNone/>
            </a:pPr>
            <a:r>
              <a:rPr lang="es-ES_tradnl" dirty="0" smtClean="0"/>
              <a:t>1. Me </a:t>
            </a:r>
            <a:r>
              <a:rPr lang="es-ES_tradnl" dirty="0"/>
              <a:t>llamo </a:t>
            </a:r>
            <a:r>
              <a:rPr lang="es-ES_tradnl" dirty="0">
                <a:solidFill>
                  <a:srgbClr val="FF0000"/>
                </a:solidFill>
              </a:rPr>
              <a:t>es</a:t>
            </a:r>
            <a:r>
              <a:rPr lang="es-ES_tradnl" dirty="0"/>
              <a:t> Luz.</a:t>
            </a:r>
            <a:endParaRPr lang="en-US" dirty="0"/>
          </a:p>
          <a:p>
            <a:pPr marL="0" indent="0" algn="ctr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lvl="0" indent="0" algn="ctr">
              <a:buNone/>
            </a:pPr>
            <a:r>
              <a:rPr lang="es-ES_tradnl" dirty="0" smtClean="0"/>
              <a:t>2. Soy </a:t>
            </a:r>
            <a:r>
              <a:rPr lang="es-ES_tradnl" dirty="0"/>
              <a:t>atrevid</a:t>
            </a:r>
            <a:r>
              <a:rPr lang="es-ES_tradnl" dirty="0">
                <a:solidFill>
                  <a:srgbClr val="FF0000"/>
                </a:solidFill>
              </a:rPr>
              <a:t>o</a:t>
            </a:r>
            <a:r>
              <a:rPr lang="es-ES_tradnl" dirty="0"/>
              <a:t> y simpática.</a:t>
            </a:r>
            <a:endParaRPr lang="en-US" dirty="0"/>
          </a:p>
          <a:p>
            <a:pPr marL="0" indent="0" algn="ctr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lvl="0" indent="0" algn="ctr">
              <a:buNone/>
            </a:pPr>
            <a:r>
              <a:rPr lang="es-ES_tradnl" dirty="0" smtClean="0"/>
              <a:t>3. Estudi</a:t>
            </a:r>
            <a:r>
              <a:rPr lang="es-ES_tradnl" dirty="0" smtClean="0">
                <a:solidFill>
                  <a:srgbClr val="FF0000"/>
                </a:solidFill>
              </a:rPr>
              <a:t>ar</a:t>
            </a:r>
            <a:r>
              <a:rPr lang="es-ES_tradnl" dirty="0" smtClean="0"/>
              <a:t> </a:t>
            </a:r>
            <a:r>
              <a:rPr lang="es-ES_tradnl" dirty="0"/>
              <a:t>español, inglés, biología y arte.</a:t>
            </a:r>
            <a:endParaRPr lang="en-US" dirty="0"/>
          </a:p>
          <a:p>
            <a:pPr marL="0" indent="0" algn="ctr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lvl="0" indent="0" algn="ctr">
              <a:buNone/>
            </a:pPr>
            <a:r>
              <a:rPr lang="es-ES_tradnl" dirty="0" smtClean="0"/>
              <a:t>4. En </a:t>
            </a:r>
            <a:r>
              <a:rPr lang="es-ES_tradnl" dirty="0"/>
              <a:t>clase nosotros hablamos, escrib</a:t>
            </a:r>
            <a:r>
              <a:rPr lang="es-ES_tradnl" dirty="0">
                <a:solidFill>
                  <a:srgbClr val="FF0000"/>
                </a:solidFill>
              </a:rPr>
              <a:t>ir</a:t>
            </a:r>
            <a:r>
              <a:rPr lang="es-ES_tradnl" dirty="0"/>
              <a:t>, le</a:t>
            </a:r>
            <a:r>
              <a:rPr lang="es-ES_tradnl" dirty="0">
                <a:solidFill>
                  <a:srgbClr val="FF0000"/>
                </a:solidFill>
              </a:rPr>
              <a:t>er</a:t>
            </a:r>
            <a:r>
              <a:rPr lang="es-ES_tradnl" dirty="0"/>
              <a:t> y practic</a:t>
            </a:r>
            <a:r>
              <a:rPr lang="es-ES_tradnl" dirty="0">
                <a:solidFill>
                  <a:srgbClr val="FF0000"/>
                </a:solidFill>
              </a:rPr>
              <a:t>ar</a:t>
            </a:r>
            <a:r>
              <a:rPr lang="es-ES_tradnl" dirty="0"/>
              <a:t> el vocabulario.</a:t>
            </a:r>
            <a:endParaRPr lang="en-US" dirty="0"/>
          </a:p>
          <a:p>
            <a:pPr marL="0" indent="0" algn="ctr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lvl="0" indent="0" algn="ctr">
              <a:buNone/>
            </a:pPr>
            <a:r>
              <a:rPr lang="es-ES_tradnl" dirty="0" smtClean="0"/>
              <a:t>5. Durante </a:t>
            </a:r>
            <a:r>
              <a:rPr lang="es-ES_tradnl" dirty="0">
                <a:solidFill>
                  <a:srgbClr val="FF0000"/>
                </a:solidFill>
              </a:rPr>
              <a:t>la</a:t>
            </a:r>
            <a:r>
              <a:rPr lang="es-ES_tradnl" dirty="0"/>
              <a:t> almuerzo yo com</a:t>
            </a:r>
            <a:r>
              <a:rPr lang="es-ES_tradnl" dirty="0">
                <a:solidFill>
                  <a:srgbClr val="FF0000"/>
                </a:solidFill>
              </a:rPr>
              <a:t>er</a:t>
            </a:r>
            <a:r>
              <a:rPr lang="es-ES_tradnl" dirty="0"/>
              <a:t> y pas</a:t>
            </a:r>
            <a:r>
              <a:rPr lang="es-ES_tradnl" dirty="0">
                <a:solidFill>
                  <a:srgbClr val="FF0000"/>
                </a:solidFill>
              </a:rPr>
              <a:t>amos</a:t>
            </a:r>
            <a:r>
              <a:rPr lang="es-ES_tradnl" dirty="0"/>
              <a:t> tiempo con amigos.</a:t>
            </a:r>
            <a:endParaRPr lang="en-US" dirty="0"/>
          </a:p>
          <a:p>
            <a:pPr marL="0" indent="0" algn="ctr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lvl="0" indent="0" algn="ctr">
              <a:buNone/>
            </a:pPr>
            <a:r>
              <a:rPr lang="es-ES_tradnl" dirty="0" smtClean="0"/>
              <a:t>6. Mi </a:t>
            </a:r>
            <a:r>
              <a:rPr lang="es-ES_tradnl" dirty="0">
                <a:solidFill>
                  <a:srgbClr val="FF0000"/>
                </a:solidFill>
              </a:rPr>
              <a:t>favorita clase </a:t>
            </a:r>
            <a:r>
              <a:rPr lang="es-ES_tradnl" dirty="0"/>
              <a:t>es educación física.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s-ES_tradnl" dirty="0"/>
              <a:t>7</a:t>
            </a:r>
            <a:r>
              <a:rPr lang="es-ES_tradnl" dirty="0" smtClean="0"/>
              <a:t>. Es </a:t>
            </a:r>
            <a:r>
              <a:rPr lang="es-ES_tradnl" dirty="0"/>
              <a:t>divertid</a:t>
            </a:r>
            <a:r>
              <a:rPr lang="es-ES_tradnl" dirty="0">
                <a:solidFill>
                  <a:srgbClr val="FF0000"/>
                </a:solidFill>
              </a:rPr>
              <a:t>o</a:t>
            </a:r>
            <a:r>
              <a:rPr lang="es-ES_tradnl" dirty="0"/>
              <a:t> y fácil </a:t>
            </a:r>
            <a:endParaRPr lang="en-US" dirty="0"/>
          </a:p>
          <a:p>
            <a:pPr marL="0" indent="0" algn="ctr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lvl="0" indent="0" algn="ctr">
              <a:buNone/>
            </a:pPr>
            <a:r>
              <a:rPr lang="es-ES_tradnl" dirty="0"/>
              <a:t>porque soy atlétic</a:t>
            </a:r>
            <a:r>
              <a:rPr lang="es-ES_tradnl" dirty="0">
                <a:solidFill>
                  <a:srgbClr val="FF0000"/>
                </a:solidFill>
              </a:rPr>
              <a:t>o</a:t>
            </a:r>
            <a:r>
              <a:rPr lang="es-ES_tradnl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990600"/>
          </a:xfrm>
        </p:spPr>
        <p:txBody>
          <a:bodyPr>
            <a:normAutofit/>
          </a:bodyPr>
          <a:lstStyle/>
          <a:p>
            <a:r>
              <a:rPr lang="es-ES_tradnl" sz="2400" b="1" dirty="0" smtClean="0"/>
              <a:t>IV. Usa la información de parte II para completar tu propio poema.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b="1" dirty="0" smtClean="0"/>
              <a:t> </a:t>
            </a:r>
            <a:r>
              <a:rPr lang="en-US" dirty="0"/>
              <a:t>	</a:t>
            </a:r>
            <a:r>
              <a:rPr lang="en-US" smtClean="0"/>
              <a:t>	  </a:t>
            </a:r>
            <a:r>
              <a:rPr lang="es-ES_tradnl" sz="2600" smtClean="0"/>
              <a:t>Me </a:t>
            </a:r>
            <a:r>
              <a:rPr lang="es-ES_tradnl" sz="2600"/>
              <a:t>llamo </a:t>
            </a:r>
            <a:r>
              <a:rPr lang="es-ES_tradnl" sz="2600" smtClean="0"/>
              <a:t>_____________</a:t>
            </a:r>
            <a:endParaRPr lang="en-US" sz="2600" dirty="0"/>
          </a:p>
          <a:p>
            <a:pPr marL="0" indent="0" algn="ctr">
              <a:buNone/>
            </a:pPr>
            <a:r>
              <a:rPr lang="es-ES_tradnl" sz="2600" dirty="0"/>
              <a:t>Yo soy </a:t>
            </a:r>
            <a:r>
              <a:rPr lang="es-ES_tradnl" sz="2600" dirty="0" smtClean="0"/>
              <a:t>_______ </a:t>
            </a:r>
            <a:r>
              <a:rPr lang="es-ES_tradnl" sz="2600" dirty="0"/>
              <a:t>y </a:t>
            </a:r>
            <a:r>
              <a:rPr lang="es-ES_tradnl" sz="2600" dirty="0" smtClean="0"/>
              <a:t>______________.</a:t>
            </a:r>
            <a:endParaRPr lang="en-US" sz="2600" dirty="0"/>
          </a:p>
          <a:p>
            <a:pPr marL="0" indent="0" algn="ctr">
              <a:buNone/>
            </a:pPr>
            <a:r>
              <a:rPr lang="es-ES_tradnl" sz="2600" dirty="0" smtClean="0"/>
              <a:t>Estudio </a:t>
            </a:r>
            <a:r>
              <a:rPr lang="es-ES_tradnl" sz="2600" dirty="0"/>
              <a:t>__________, </a:t>
            </a:r>
            <a:r>
              <a:rPr lang="es-ES_tradnl" sz="2600" dirty="0" smtClean="0"/>
              <a:t>__________, _______ </a:t>
            </a:r>
            <a:r>
              <a:rPr lang="es-ES_tradnl" sz="2600" dirty="0"/>
              <a:t>y ______________.</a:t>
            </a:r>
            <a:endParaRPr lang="en-US" sz="2600" dirty="0"/>
          </a:p>
          <a:p>
            <a:pPr marL="0" indent="0" algn="ctr">
              <a:buNone/>
            </a:pPr>
            <a:r>
              <a:rPr lang="es-ES_tradnl" sz="2600" dirty="0"/>
              <a:t>En clase nosotros</a:t>
            </a:r>
            <a:r>
              <a:rPr lang="es-ES_tradnl" sz="2600" dirty="0" smtClean="0"/>
              <a:t>_____________, </a:t>
            </a:r>
            <a:r>
              <a:rPr lang="es-ES_tradnl" sz="2600" dirty="0"/>
              <a:t>______________, ___________ y ______________.</a:t>
            </a:r>
            <a:endParaRPr lang="en-US" sz="2600" dirty="0"/>
          </a:p>
          <a:p>
            <a:pPr marL="0" indent="0" algn="ctr">
              <a:buNone/>
            </a:pPr>
            <a:r>
              <a:rPr lang="es-ES_tradnl" sz="2600" dirty="0"/>
              <a:t>Durante el almuerzo yo _______________ y ________________</a:t>
            </a:r>
            <a:endParaRPr lang="en-US" sz="2600" dirty="0"/>
          </a:p>
          <a:p>
            <a:pPr marL="0" indent="0" algn="ctr">
              <a:buNone/>
            </a:pPr>
            <a:r>
              <a:rPr lang="es-ES_tradnl" sz="2600" dirty="0"/>
              <a:t>Mi clase favorita es _______________</a:t>
            </a:r>
            <a:endParaRPr lang="en-US" sz="2600" dirty="0"/>
          </a:p>
          <a:p>
            <a:pPr marL="0" indent="0" algn="ctr">
              <a:buNone/>
            </a:pPr>
            <a:r>
              <a:rPr lang="es-ES_tradnl" sz="2600" dirty="0"/>
              <a:t>¡Es </a:t>
            </a:r>
            <a:r>
              <a:rPr lang="es-ES_tradnl" sz="2600" dirty="0" smtClean="0"/>
              <a:t>__________ </a:t>
            </a:r>
            <a:r>
              <a:rPr lang="es-ES_tradnl" sz="2600" dirty="0"/>
              <a:t>y_____________</a:t>
            </a:r>
            <a:endParaRPr lang="en-US" sz="2600" dirty="0"/>
          </a:p>
          <a:p>
            <a:pPr marL="0" indent="0" algn="ctr">
              <a:buNone/>
            </a:pPr>
            <a:r>
              <a:rPr lang="es-ES_tradnl" sz="2600" dirty="0"/>
              <a:t>porque </a:t>
            </a:r>
            <a:r>
              <a:rPr lang="es-ES_tradnl" sz="2600" dirty="0" smtClean="0"/>
              <a:t>____________!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144</TotalTime>
  <Words>180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POEMA EN DIAMANTE</vt:lpstr>
      <vt:lpstr>I. Preguntas personales: Entrevista a tu compañero. </vt:lpstr>
      <vt:lpstr>II. Antes de escribir el poema: </vt:lpstr>
      <vt:lpstr>III. Un poema con MUCHOS errores: Marca los errores y escribe las frases correctamente. </vt:lpstr>
      <vt:lpstr>Los errores</vt:lpstr>
      <vt:lpstr>IV. Usa la información de parte II para completar tu propio poema.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POEMA EN DIAMANTE</dc:title>
  <dc:creator>Mary J. Windsor</dc:creator>
  <cp:lastModifiedBy>Jennifer Salas</cp:lastModifiedBy>
  <cp:revision>6</cp:revision>
  <dcterms:created xsi:type="dcterms:W3CDTF">2013-08-22T21:20:48Z</dcterms:created>
  <dcterms:modified xsi:type="dcterms:W3CDTF">2013-08-26T20:23:19Z</dcterms:modified>
</cp:coreProperties>
</file>