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2B1A95F-8AD5-4C0D-939E-4B71762501E7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946A96-87FA-47B8-8757-DDB4AB7EB50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1A95F-8AD5-4C0D-939E-4B71762501E7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6A96-87FA-47B8-8757-DDB4AB7EB5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2B1A95F-8AD5-4C0D-939E-4B71762501E7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5946A96-87FA-47B8-8757-DDB4AB7EB50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1A95F-8AD5-4C0D-939E-4B71762501E7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946A96-87FA-47B8-8757-DDB4AB7EB50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1A95F-8AD5-4C0D-939E-4B71762501E7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5946A96-87FA-47B8-8757-DDB4AB7EB50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2B1A95F-8AD5-4C0D-939E-4B71762501E7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5946A96-87FA-47B8-8757-DDB4AB7EB50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2B1A95F-8AD5-4C0D-939E-4B71762501E7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5946A96-87FA-47B8-8757-DDB4AB7EB50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1A95F-8AD5-4C0D-939E-4B71762501E7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946A96-87FA-47B8-8757-DDB4AB7EB5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1A95F-8AD5-4C0D-939E-4B71762501E7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946A96-87FA-47B8-8757-DDB4AB7EB5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1A95F-8AD5-4C0D-939E-4B71762501E7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946A96-87FA-47B8-8757-DDB4AB7EB50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2B1A95F-8AD5-4C0D-939E-4B71762501E7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5946A96-87FA-47B8-8757-DDB4AB7EB50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2B1A95F-8AD5-4C0D-939E-4B71762501E7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5946A96-87FA-47B8-8757-DDB4AB7EB5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R" dirty="0" smtClean="0"/>
              <a:t>Los negativos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10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dirty="0" err="1" smtClean="0"/>
              <a:t>How</a:t>
            </a:r>
            <a:r>
              <a:rPr lang="es-CR" dirty="0" smtClean="0"/>
              <a:t> do </a:t>
            </a:r>
            <a:r>
              <a:rPr lang="es-CR" dirty="0" err="1" smtClean="0"/>
              <a:t>you</a:t>
            </a:r>
            <a:r>
              <a:rPr lang="es-CR" dirty="0" smtClean="0"/>
              <a:t> </a:t>
            </a:r>
            <a:r>
              <a:rPr lang="es-CR" dirty="0" err="1" smtClean="0"/>
              <a:t>make</a:t>
            </a:r>
            <a:r>
              <a:rPr lang="es-CR" dirty="0" smtClean="0"/>
              <a:t> a </a:t>
            </a:r>
            <a:r>
              <a:rPr lang="es-CR" dirty="0" err="1" smtClean="0"/>
              <a:t>statement</a:t>
            </a:r>
            <a:r>
              <a:rPr lang="es-CR" dirty="0" smtClean="0"/>
              <a:t> </a:t>
            </a:r>
            <a:r>
              <a:rPr lang="es-CR" dirty="0" err="1" smtClean="0"/>
              <a:t>negative</a:t>
            </a:r>
            <a:r>
              <a:rPr lang="es-CR" dirty="0" smtClean="0"/>
              <a:t> in English?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R" dirty="0" err="1" smtClean="0"/>
              <a:t>Add</a:t>
            </a:r>
            <a:r>
              <a:rPr lang="es-CR" dirty="0" smtClean="0"/>
              <a:t>…</a:t>
            </a:r>
          </a:p>
          <a:p>
            <a:r>
              <a:rPr lang="es-CR" sz="7200" dirty="0" smtClean="0"/>
              <a:t>Do </a:t>
            </a:r>
            <a:r>
              <a:rPr lang="es-CR" sz="7200" dirty="0" err="1" smtClean="0"/>
              <a:t>not</a:t>
            </a:r>
            <a:endParaRPr lang="es-CR" sz="7200" dirty="0" smtClean="0"/>
          </a:p>
          <a:p>
            <a:r>
              <a:rPr lang="es-CR" sz="4800" dirty="0" err="1" smtClean="0"/>
              <a:t>Example</a:t>
            </a:r>
            <a:r>
              <a:rPr lang="es-CR" sz="4800" dirty="0" smtClean="0"/>
              <a:t>:  I do </a:t>
            </a:r>
            <a:r>
              <a:rPr lang="es-CR" sz="4800" dirty="0" err="1" smtClean="0"/>
              <a:t>not</a:t>
            </a:r>
            <a:r>
              <a:rPr lang="es-CR" sz="4800" dirty="0" smtClean="0"/>
              <a:t> </a:t>
            </a:r>
            <a:r>
              <a:rPr lang="es-CR" sz="4800" dirty="0" err="1" smtClean="0"/>
              <a:t>like</a:t>
            </a:r>
            <a:r>
              <a:rPr lang="es-CR" sz="4800" dirty="0" smtClean="0"/>
              <a:t> </a:t>
            </a:r>
            <a:r>
              <a:rPr lang="es-CR" sz="4800" dirty="0" err="1" smtClean="0"/>
              <a:t>to</a:t>
            </a:r>
            <a:r>
              <a:rPr lang="es-CR" sz="4800" dirty="0" smtClean="0"/>
              <a:t> </a:t>
            </a:r>
            <a:r>
              <a:rPr lang="es-CR" sz="4800" dirty="0" err="1" smtClean="0"/>
              <a:t>sing</a:t>
            </a:r>
            <a:r>
              <a:rPr lang="es-CR" sz="4800" dirty="0" smtClean="0"/>
              <a:t>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03155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dirty="0" err="1" smtClean="0"/>
              <a:t>How</a:t>
            </a:r>
            <a:r>
              <a:rPr lang="es-CR" dirty="0" smtClean="0"/>
              <a:t> do </a:t>
            </a:r>
            <a:r>
              <a:rPr lang="es-CR" dirty="0" err="1" smtClean="0"/>
              <a:t>you</a:t>
            </a:r>
            <a:r>
              <a:rPr lang="es-CR" dirty="0" smtClean="0"/>
              <a:t> </a:t>
            </a:r>
            <a:r>
              <a:rPr lang="es-CR" dirty="0" err="1" smtClean="0"/>
              <a:t>make</a:t>
            </a:r>
            <a:r>
              <a:rPr lang="es-CR" dirty="0" smtClean="0"/>
              <a:t> a </a:t>
            </a:r>
            <a:r>
              <a:rPr lang="es-CR" dirty="0" err="1" smtClean="0"/>
              <a:t>statement</a:t>
            </a:r>
            <a:r>
              <a:rPr lang="es-CR" dirty="0" smtClean="0"/>
              <a:t> </a:t>
            </a:r>
            <a:r>
              <a:rPr lang="es-CR" dirty="0" err="1" smtClean="0"/>
              <a:t>negative</a:t>
            </a:r>
            <a:r>
              <a:rPr lang="es-CR" dirty="0" smtClean="0"/>
              <a:t> in español?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R" dirty="0" err="1" smtClean="0"/>
              <a:t>Add</a:t>
            </a:r>
            <a:r>
              <a:rPr lang="es-CR" dirty="0" smtClean="0"/>
              <a:t> </a:t>
            </a:r>
          </a:p>
          <a:p>
            <a:r>
              <a:rPr lang="es-CR" sz="8000" dirty="0" smtClean="0"/>
              <a:t>NO</a:t>
            </a:r>
          </a:p>
          <a:p>
            <a:r>
              <a:rPr lang="es-CR" sz="4800" dirty="0" err="1" smtClean="0"/>
              <a:t>Example</a:t>
            </a:r>
            <a:r>
              <a:rPr lang="es-CR" sz="4800" dirty="0" smtClean="0"/>
              <a:t>:  No me gusta cantar.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44806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dirty="0" err="1" smtClean="0"/>
              <a:t>When</a:t>
            </a:r>
            <a:r>
              <a:rPr lang="es-CR" dirty="0" smtClean="0"/>
              <a:t> and </a:t>
            </a:r>
            <a:r>
              <a:rPr lang="es-CR" dirty="0" err="1" smtClean="0"/>
              <a:t>why</a:t>
            </a:r>
            <a:r>
              <a:rPr lang="es-CR" dirty="0" smtClean="0"/>
              <a:t> do </a:t>
            </a:r>
            <a:r>
              <a:rPr lang="es-CR" dirty="0" err="1" smtClean="0"/>
              <a:t>you</a:t>
            </a:r>
            <a:r>
              <a:rPr lang="es-CR" dirty="0" smtClean="0"/>
              <a:t> use “no” </a:t>
            </a:r>
            <a:r>
              <a:rPr lang="es-CR" dirty="0" err="1" smtClean="0"/>
              <a:t>twice</a:t>
            </a:r>
            <a:r>
              <a:rPr lang="es-CR" dirty="0" smtClean="0"/>
              <a:t> in a </a:t>
            </a:r>
            <a:r>
              <a:rPr lang="es-CR" dirty="0" err="1" smtClean="0"/>
              <a:t>sentence</a:t>
            </a:r>
            <a:r>
              <a:rPr lang="es-CR" dirty="0" smtClean="0"/>
              <a:t> in español?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R" sz="4400" dirty="0" smtClean="0"/>
              <a:t>Use “NO” </a:t>
            </a:r>
            <a:r>
              <a:rPr lang="es-CR" sz="4400" dirty="0" err="1" smtClean="0"/>
              <a:t>twice</a:t>
            </a:r>
            <a:r>
              <a:rPr lang="es-CR" sz="4400" dirty="0" smtClean="0"/>
              <a:t> </a:t>
            </a:r>
            <a:r>
              <a:rPr lang="es-CR" sz="4400" dirty="0" err="1" smtClean="0"/>
              <a:t>to</a:t>
            </a:r>
            <a:r>
              <a:rPr lang="es-CR" sz="4400" dirty="0" smtClean="0"/>
              <a:t> </a:t>
            </a:r>
            <a:r>
              <a:rPr lang="es-CR" sz="4400" dirty="0" err="1" smtClean="0"/>
              <a:t>answer</a:t>
            </a:r>
            <a:r>
              <a:rPr lang="es-CR" sz="4400" dirty="0" smtClean="0"/>
              <a:t> a yes </a:t>
            </a:r>
            <a:r>
              <a:rPr lang="es-CR" sz="4400" dirty="0" err="1" smtClean="0"/>
              <a:t>or</a:t>
            </a:r>
            <a:r>
              <a:rPr lang="es-CR" sz="4400" dirty="0" smtClean="0"/>
              <a:t> no </a:t>
            </a:r>
            <a:r>
              <a:rPr lang="es-CR" sz="4400" dirty="0" err="1" smtClean="0"/>
              <a:t>question</a:t>
            </a:r>
            <a:r>
              <a:rPr lang="es-CR" sz="4400" dirty="0" smtClean="0"/>
              <a:t> </a:t>
            </a:r>
            <a:r>
              <a:rPr lang="es-CR" sz="4400" dirty="0" err="1" smtClean="0"/>
              <a:t>negatively</a:t>
            </a:r>
            <a:r>
              <a:rPr lang="es-CR" sz="4400" dirty="0" smtClean="0"/>
              <a:t>.</a:t>
            </a:r>
          </a:p>
          <a:p>
            <a:r>
              <a:rPr lang="es-CR" sz="4400" dirty="0" err="1" smtClean="0"/>
              <a:t>The</a:t>
            </a:r>
            <a:r>
              <a:rPr lang="es-CR" sz="4400" dirty="0" smtClean="0"/>
              <a:t> </a:t>
            </a:r>
            <a:r>
              <a:rPr lang="es-CR" sz="4400" dirty="0" err="1" smtClean="0"/>
              <a:t>first</a:t>
            </a:r>
            <a:r>
              <a:rPr lang="es-CR" sz="4400" dirty="0" smtClean="0"/>
              <a:t> “no” </a:t>
            </a:r>
            <a:r>
              <a:rPr lang="es-CR" sz="4400" dirty="0" err="1" smtClean="0"/>
              <a:t>answers</a:t>
            </a:r>
            <a:r>
              <a:rPr lang="es-CR" sz="4400" dirty="0" smtClean="0"/>
              <a:t> </a:t>
            </a:r>
            <a:r>
              <a:rPr lang="es-CR" sz="4400" dirty="0" err="1" smtClean="0"/>
              <a:t>the</a:t>
            </a:r>
            <a:r>
              <a:rPr lang="es-CR" sz="4400" dirty="0" smtClean="0"/>
              <a:t> </a:t>
            </a:r>
            <a:r>
              <a:rPr lang="es-CR" sz="4400" dirty="0" err="1" smtClean="0"/>
              <a:t>question</a:t>
            </a:r>
            <a:endParaRPr lang="es-CR" sz="4400" dirty="0" smtClean="0"/>
          </a:p>
          <a:p>
            <a:r>
              <a:rPr lang="es-CR" sz="4400" dirty="0" err="1" smtClean="0"/>
              <a:t>The</a:t>
            </a:r>
            <a:r>
              <a:rPr lang="es-CR" sz="4400" dirty="0" smtClean="0"/>
              <a:t> </a:t>
            </a:r>
            <a:r>
              <a:rPr lang="es-CR" sz="4400" dirty="0" err="1" smtClean="0"/>
              <a:t>second</a:t>
            </a:r>
            <a:r>
              <a:rPr lang="es-CR" sz="4400" dirty="0" smtClean="0"/>
              <a:t> “no” </a:t>
            </a:r>
            <a:r>
              <a:rPr lang="es-CR" sz="4400" dirty="0" err="1" smtClean="0"/>
              <a:t>makes</a:t>
            </a:r>
            <a:r>
              <a:rPr lang="es-CR" sz="4400" dirty="0" smtClean="0"/>
              <a:t> </a:t>
            </a:r>
            <a:r>
              <a:rPr lang="es-CR" sz="4400" dirty="0" err="1" smtClean="0"/>
              <a:t>the</a:t>
            </a:r>
            <a:r>
              <a:rPr lang="es-CR" sz="4400" dirty="0" smtClean="0"/>
              <a:t> </a:t>
            </a:r>
            <a:r>
              <a:rPr lang="es-CR" sz="4400" dirty="0" err="1" smtClean="0"/>
              <a:t>sentence</a:t>
            </a:r>
            <a:r>
              <a:rPr lang="es-CR" sz="4400" dirty="0" smtClean="0"/>
              <a:t> </a:t>
            </a:r>
            <a:r>
              <a:rPr lang="es-CR" sz="4400" dirty="0" err="1" smtClean="0"/>
              <a:t>negative</a:t>
            </a:r>
            <a:r>
              <a:rPr lang="es-CR" sz="4400" dirty="0" smtClean="0"/>
              <a:t>.</a:t>
            </a:r>
          </a:p>
          <a:p>
            <a:r>
              <a:rPr lang="es-CR" sz="4400" dirty="0" smtClean="0"/>
              <a:t>Ex. ¿Te gusta cantar?</a:t>
            </a:r>
          </a:p>
          <a:p>
            <a:pPr marL="0" indent="0">
              <a:buNone/>
            </a:pPr>
            <a:r>
              <a:rPr lang="es-CR" sz="4400" dirty="0" smtClean="0"/>
              <a:t>        No, no me gusta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71209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dirty="0" err="1" smtClean="0"/>
              <a:t>How</a:t>
            </a:r>
            <a:r>
              <a:rPr lang="es-CR" dirty="0" smtClean="0"/>
              <a:t> do </a:t>
            </a:r>
            <a:r>
              <a:rPr lang="es-CR" dirty="0" err="1" smtClean="0"/>
              <a:t>you</a:t>
            </a:r>
            <a:r>
              <a:rPr lang="es-CR" dirty="0" smtClean="0"/>
              <a:t> </a:t>
            </a:r>
            <a:r>
              <a:rPr lang="es-CR" dirty="0" err="1" smtClean="0"/>
              <a:t>say</a:t>
            </a:r>
            <a:r>
              <a:rPr lang="es-CR" dirty="0" smtClean="0"/>
              <a:t> </a:t>
            </a:r>
            <a:r>
              <a:rPr lang="es-CR" dirty="0" err="1" smtClean="0"/>
              <a:t>you</a:t>
            </a:r>
            <a:r>
              <a:rPr lang="es-CR" dirty="0" smtClean="0"/>
              <a:t> </a:t>
            </a:r>
            <a:r>
              <a:rPr lang="es-CR" dirty="0" err="1" smtClean="0"/>
              <a:t>don’t</a:t>
            </a:r>
            <a:r>
              <a:rPr lang="es-CR" dirty="0" smtClean="0"/>
              <a:t> </a:t>
            </a:r>
            <a:r>
              <a:rPr lang="es-CR" dirty="0" err="1" smtClean="0"/>
              <a:t>like</a:t>
            </a:r>
            <a:r>
              <a:rPr lang="es-CR" dirty="0" smtClean="0"/>
              <a:t> </a:t>
            </a:r>
            <a:r>
              <a:rPr lang="es-CR" dirty="0" err="1" smtClean="0"/>
              <a:t>something</a:t>
            </a:r>
            <a:r>
              <a:rPr lang="es-CR" dirty="0" smtClean="0"/>
              <a:t> at </a:t>
            </a:r>
            <a:r>
              <a:rPr lang="es-CR" dirty="0" err="1" smtClean="0"/>
              <a:t>all</a:t>
            </a:r>
            <a:r>
              <a:rPr lang="es-CR" dirty="0" smtClean="0"/>
              <a:t>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CR" sz="5400" dirty="0" smtClean="0"/>
              <a:t>ADD “nada” </a:t>
            </a:r>
            <a:r>
              <a:rPr lang="es-CR" sz="5400" dirty="0" err="1" smtClean="0"/>
              <a:t>after</a:t>
            </a:r>
            <a:r>
              <a:rPr lang="es-CR" sz="5400" dirty="0" smtClean="0"/>
              <a:t> “gusta”.</a:t>
            </a:r>
          </a:p>
          <a:p>
            <a:r>
              <a:rPr lang="es-CR" sz="5400" dirty="0" smtClean="0"/>
              <a:t>Ex. No me gusta nada.</a:t>
            </a:r>
          </a:p>
          <a:p>
            <a:r>
              <a:rPr lang="es-CR" sz="5400" dirty="0" smtClean="0"/>
              <a:t>(I </a:t>
            </a:r>
            <a:r>
              <a:rPr lang="es-CR" sz="5400" dirty="0" err="1" smtClean="0"/>
              <a:t>don’t</a:t>
            </a:r>
            <a:r>
              <a:rPr lang="es-CR" sz="5400" dirty="0" smtClean="0"/>
              <a:t> </a:t>
            </a:r>
            <a:r>
              <a:rPr lang="es-CR" sz="5400" dirty="0" err="1" smtClean="0"/>
              <a:t>like</a:t>
            </a:r>
            <a:r>
              <a:rPr lang="es-CR" sz="5400" dirty="0" smtClean="0"/>
              <a:t> </a:t>
            </a:r>
            <a:r>
              <a:rPr lang="es-CR" sz="5400" dirty="0" err="1" smtClean="0"/>
              <a:t>it</a:t>
            </a:r>
            <a:r>
              <a:rPr lang="es-CR" sz="5400" dirty="0" smtClean="0"/>
              <a:t> at </a:t>
            </a:r>
            <a:r>
              <a:rPr lang="es-CR" sz="5400" dirty="0" err="1" smtClean="0"/>
              <a:t>all</a:t>
            </a:r>
            <a:r>
              <a:rPr lang="es-CR" sz="5400" dirty="0" smtClean="0"/>
              <a:t>)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446102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R" sz="2800" dirty="0" err="1" smtClean="0"/>
              <a:t>If</a:t>
            </a:r>
            <a:r>
              <a:rPr lang="es-CR" sz="2800" dirty="0" smtClean="0"/>
              <a:t> </a:t>
            </a:r>
            <a:r>
              <a:rPr lang="es-CR" sz="2800" dirty="0" err="1" smtClean="0"/>
              <a:t>someone</a:t>
            </a:r>
            <a:r>
              <a:rPr lang="es-CR" sz="2800" dirty="0" smtClean="0"/>
              <a:t> </a:t>
            </a:r>
            <a:r>
              <a:rPr lang="es-CR" sz="2800" dirty="0" err="1" smtClean="0"/>
              <a:t>gives</a:t>
            </a:r>
            <a:r>
              <a:rPr lang="es-CR" sz="2800" dirty="0" smtClean="0"/>
              <a:t> </a:t>
            </a:r>
            <a:r>
              <a:rPr lang="es-CR" sz="2800" dirty="0" err="1" smtClean="0"/>
              <a:t>you</a:t>
            </a:r>
            <a:r>
              <a:rPr lang="es-CR" sz="2800" dirty="0" smtClean="0"/>
              <a:t> a </a:t>
            </a:r>
            <a:r>
              <a:rPr lang="es-CR" sz="2800" dirty="0" err="1" smtClean="0"/>
              <a:t>choice</a:t>
            </a:r>
            <a:r>
              <a:rPr lang="es-CR" sz="2800" dirty="0" smtClean="0"/>
              <a:t> </a:t>
            </a:r>
            <a:r>
              <a:rPr lang="es-CR" sz="2800" dirty="0" err="1" smtClean="0"/>
              <a:t>between</a:t>
            </a:r>
            <a:r>
              <a:rPr lang="es-CR" sz="2800" dirty="0" smtClean="0"/>
              <a:t> </a:t>
            </a:r>
            <a:r>
              <a:rPr lang="es-CR" sz="2800" dirty="0" err="1" smtClean="0"/>
              <a:t>two</a:t>
            </a:r>
            <a:r>
              <a:rPr lang="es-CR" sz="2800" dirty="0" smtClean="0"/>
              <a:t> </a:t>
            </a:r>
            <a:r>
              <a:rPr lang="es-CR" sz="2800" dirty="0" err="1" smtClean="0"/>
              <a:t>things</a:t>
            </a:r>
            <a:r>
              <a:rPr lang="es-CR" sz="2800" dirty="0" smtClean="0"/>
              <a:t>, </a:t>
            </a:r>
            <a:r>
              <a:rPr lang="es-CR" sz="2800" dirty="0" err="1" smtClean="0"/>
              <a:t>how</a:t>
            </a:r>
            <a:r>
              <a:rPr lang="es-CR" sz="2800" dirty="0" smtClean="0"/>
              <a:t> do </a:t>
            </a:r>
            <a:r>
              <a:rPr lang="es-CR" sz="2800" dirty="0" err="1" smtClean="0"/>
              <a:t>you</a:t>
            </a:r>
            <a:r>
              <a:rPr lang="es-CR" sz="2800" dirty="0" smtClean="0"/>
              <a:t> </a:t>
            </a:r>
            <a:r>
              <a:rPr lang="es-CR" sz="2800" dirty="0" err="1" smtClean="0"/>
              <a:t>say</a:t>
            </a:r>
            <a:r>
              <a:rPr lang="es-CR" sz="2800" dirty="0" smtClean="0"/>
              <a:t> </a:t>
            </a:r>
            <a:r>
              <a:rPr lang="es-CR" sz="2800" dirty="0" err="1" smtClean="0"/>
              <a:t>you</a:t>
            </a:r>
            <a:r>
              <a:rPr lang="es-CR" sz="2800" dirty="0" smtClean="0"/>
              <a:t> </a:t>
            </a:r>
            <a:r>
              <a:rPr lang="es-CR" sz="2800" dirty="0" err="1" smtClean="0"/>
              <a:t>don’t</a:t>
            </a:r>
            <a:r>
              <a:rPr lang="es-CR" sz="2800" dirty="0" smtClean="0"/>
              <a:t> </a:t>
            </a:r>
            <a:r>
              <a:rPr lang="es-CR" sz="2800" dirty="0" err="1" smtClean="0"/>
              <a:t>like</a:t>
            </a:r>
            <a:r>
              <a:rPr lang="es-CR" sz="2800" dirty="0" smtClean="0"/>
              <a:t> </a:t>
            </a:r>
            <a:r>
              <a:rPr lang="es-CR" sz="2800" dirty="0" err="1" smtClean="0"/>
              <a:t>either</a:t>
            </a:r>
            <a:r>
              <a:rPr lang="es-CR" sz="2800" dirty="0" smtClean="0"/>
              <a:t> </a:t>
            </a:r>
            <a:r>
              <a:rPr lang="es-CR" sz="2800" dirty="0" err="1" smtClean="0"/>
              <a:t>option</a:t>
            </a:r>
            <a:r>
              <a:rPr lang="es-CR" sz="2800" dirty="0" smtClean="0"/>
              <a:t>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CR" sz="4000" dirty="0" smtClean="0"/>
              <a:t>Use “ni…ni”</a:t>
            </a:r>
          </a:p>
          <a:p>
            <a:r>
              <a:rPr lang="es-CR" sz="4000" dirty="0" smtClean="0"/>
              <a:t>¿Te gusta más patinar o nadar?</a:t>
            </a:r>
          </a:p>
          <a:p>
            <a:r>
              <a:rPr lang="es-CR" sz="4000" dirty="0" smtClean="0"/>
              <a:t>No me gusta ni patinar ni nadar.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6078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dirty="0" err="1" smtClean="0"/>
              <a:t>What</a:t>
            </a:r>
            <a:r>
              <a:rPr lang="es-CR" dirty="0" smtClean="0"/>
              <a:t> are </a:t>
            </a:r>
            <a:r>
              <a:rPr lang="es-CR" dirty="0" err="1" smtClean="0"/>
              <a:t>the</a:t>
            </a:r>
            <a:r>
              <a:rPr lang="es-CR" dirty="0" smtClean="0"/>
              <a:t> </a:t>
            </a:r>
            <a:r>
              <a:rPr lang="es-CR" dirty="0" err="1" smtClean="0"/>
              <a:t>two</a:t>
            </a:r>
            <a:r>
              <a:rPr lang="es-CR" dirty="0" smtClean="0"/>
              <a:t> </a:t>
            </a:r>
            <a:r>
              <a:rPr lang="es-CR" dirty="0" err="1" smtClean="0"/>
              <a:t>ways</a:t>
            </a:r>
            <a:r>
              <a:rPr lang="es-CR" dirty="0" smtClean="0"/>
              <a:t> </a:t>
            </a:r>
            <a:r>
              <a:rPr lang="es-CR" dirty="0" err="1" smtClean="0"/>
              <a:t>we</a:t>
            </a:r>
            <a:r>
              <a:rPr lang="es-CR" dirty="0" smtClean="0"/>
              <a:t> can </a:t>
            </a:r>
            <a:r>
              <a:rPr lang="es-CR" dirty="0" err="1" smtClean="0"/>
              <a:t>translate</a:t>
            </a:r>
            <a:r>
              <a:rPr lang="es-CR" dirty="0" smtClean="0"/>
              <a:t> “ni…ni”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CR" sz="7200" dirty="0" err="1" smtClean="0"/>
              <a:t>Either</a:t>
            </a:r>
            <a:r>
              <a:rPr lang="es-CR" sz="7200" dirty="0" smtClean="0"/>
              <a:t>…</a:t>
            </a:r>
            <a:r>
              <a:rPr lang="es-CR" sz="7200" dirty="0" err="1" smtClean="0"/>
              <a:t>or</a:t>
            </a:r>
            <a:endParaRPr lang="es-CR" sz="7200" dirty="0" smtClean="0"/>
          </a:p>
          <a:p>
            <a:r>
              <a:rPr lang="es-CR" sz="7200" dirty="0" err="1" smtClean="0"/>
              <a:t>Neither</a:t>
            </a:r>
            <a:r>
              <a:rPr lang="es-CR" sz="7200" dirty="0" smtClean="0"/>
              <a:t>…</a:t>
            </a:r>
            <a:r>
              <a:rPr lang="es-CR" sz="7200" dirty="0" err="1" smtClean="0"/>
              <a:t>nor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984012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dirty="0" smtClean="0"/>
              <a:t>Can </a:t>
            </a:r>
            <a:r>
              <a:rPr lang="es-CR" dirty="0" err="1" smtClean="0"/>
              <a:t>you</a:t>
            </a:r>
            <a:r>
              <a:rPr lang="es-CR" dirty="0" smtClean="0"/>
              <a:t> </a:t>
            </a:r>
            <a:r>
              <a:rPr lang="es-CR" dirty="0" err="1" smtClean="0"/>
              <a:t>have</a:t>
            </a:r>
            <a:r>
              <a:rPr lang="es-CR" dirty="0" smtClean="0"/>
              <a:t> more </a:t>
            </a:r>
            <a:r>
              <a:rPr lang="es-CR" dirty="0" err="1" smtClean="0"/>
              <a:t>than</a:t>
            </a:r>
            <a:r>
              <a:rPr lang="es-CR" dirty="0" smtClean="0"/>
              <a:t> </a:t>
            </a:r>
            <a:r>
              <a:rPr lang="es-CR" dirty="0" err="1" smtClean="0"/>
              <a:t>one</a:t>
            </a:r>
            <a:r>
              <a:rPr lang="es-CR" dirty="0" smtClean="0"/>
              <a:t> </a:t>
            </a:r>
            <a:r>
              <a:rPr lang="es-CR" dirty="0" err="1" smtClean="0"/>
              <a:t>negative</a:t>
            </a:r>
            <a:r>
              <a:rPr lang="es-CR" dirty="0" smtClean="0"/>
              <a:t> </a:t>
            </a:r>
            <a:r>
              <a:rPr lang="es-CR" dirty="0" err="1" smtClean="0"/>
              <a:t>word</a:t>
            </a:r>
            <a:r>
              <a:rPr lang="es-CR" dirty="0" smtClean="0"/>
              <a:t> in a </a:t>
            </a:r>
            <a:r>
              <a:rPr lang="es-CR" dirty="0" err="1" smtClean="0"/>
              <a:t>sentence</a:t>
            </a:r>
            <a:r>
              <a:rPr lang="es-CR" dirty="0" smtClean="0"/>
              <a:t> in español?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CR" sz="4800" dirty="0" smtClean="0"/>
              <a:t>¡SÍ!</a:t>
            </a:r>
          </a:p>
          <a:p>
            <a:r>
              <a:rPr lang="es-CR" sz="4800" dirty="0" err="1" smtClean="0"/>
              <a:t>Not</a:t>
            </a:r>
            <a:r>
              <a:rPr lang="es-CR" sz="4800" dirty="0" smtClean="0"/>
              <a:t> </a:t>
            </a:r>
            <a:r>
              <a:rPr lang="es-CR" sz="4800" dirty="0" err="1" smtClean="0"/>
              <a:t>only</a:t>
            </a:r>
            <a:r>
              <a:rPr lang="es-CR" sz="4800" dirty="0" smtClean="0"/>
              <a:t> can </a:t>
            </a:r>
            <a:r>
              <a:rPr lang="es-CR" sz="4800" dirty="0" err="1" smtClean="0"/>
              <a:t>you</a:t>
            </a:r>
            <a:r>
              <a:rPr lang="es-CR" sz="4800" dirty="0" smtClean="0"/>
              <a:t>, </a:t>
            </a:r>
            <a:r>
              <a:rPr lang="es-CR" sz="4800" dirty="0" err="1" smtClean="0"/>
              <a:t>you</a:t>
            </a:r>
            <a:r>
              <a:rPr lang="es-CR" sz="4800" dirty="0" smtClean="0"/>
              <a:t> </a:t>
            </a:r>
            <a:r>
              <a:rPr lang="es-CR" sz="4800" dirty="0" err="1" smtClean="0"/>
              <a:t>often</a:t>
            </a:r>
            <a:r>
              <a:rPr lang="es-CR" sz="4800" dirty="0" smtClean="0"/>
              <a:t> </a:t>
            </a:r>
            <a:r>
              <a:rPr lang="es-CR" sz="4800" dirty="0" err="1" smtClean="0"/>
              <a:t>need</a:t>
            </a:r>
            <a:r>
              <a:rPr lang="es-CR" sz="4800" dirty="0" smtClean="0"/>
              <a:t> </a:t>
            </a:r>
            <a:r>
              <a:rPr lang="es-CR" sz="4800" dirty="0" err="1" smtClean="0"/>
              <a:t>to</a:t>
            </a:r>
            <a:r>
              <a:rPr lang="es-CR" sz="4800" dirty="0" smtClean="0"/>
              <a:t>!!</a:t>
            </a:r>
            <a:endParaRPr lang="es-CR" sz="4800" dirty="0"/>
          </a:p>
        </p:txBody>
      </p:sp>
    </p:spTree>
    <p:extLst>
      <p:ext uri="{BB962C8B-B14F-4D97-AF65-F5344CB8AC3E}">
        <p14:creationId xmlns:p14="http://schemas.microsoft.com/office/powerpoint/2010/main" val="203470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217</TotalTime>
  <Words>219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Median</vt:lpstr>
      <vt:lpstr>Los negativos</vt:lpstr>
      <vt:lpstr>How do you make a statement negative in English?</vt:lpstr>
      <vt:lpstr>How do you make a statement negative in español?</vt:lpstr>
      <vt:lpstr>When and why do you use “no” twice in a sentence in español? </vt:lpstr>
      <vt:lpstr>How do you say you don’t like something at all? </vt:lpstr>
      <vt:lpstr>If someone gives you a choice between two things, how do you say you don’t like either option?</vt:lpstr>
      <vt:lpstr>What are the two ways we can translate “ni…ni”</vt:lpstr>
      <vt:lpstr>Can you have more than one negative word in a sentence in español? </vt:lpstr>
    </vt:vector>
  </TitlesOfParts>
  <Company>Chico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negativos</dc:title>
  <dc:creator>Jennifer Salas</dc:creator>
  <cp:lastModifiedBy>Jennifer Salas</cp:lastModifiedBy>
  <cp:revision>7</cp:revision>
  <dcterms:created xsi:type="dcterms:W3CDTF">2013-09-26T14:43:31Z</dcterms:created>
  <dcterms:modified xsi:type="dcterms:W3CDTF">2013-09-26T18:21:17Z</dcterms:modified>
</cp:coreProperties>
</file>