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7" r:id="rId10"/>
    <p:sldId id="269" r:id="rId11"/>
    <p:sldId id="265" r:id="rId12"/>
    <p:sldId id="266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5413-05D9-41B8-8385-3D0C1D2052B5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D918-9555-46E9-99AF-1C1E67C55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037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5413-05D9-41B8-8385-3D0C1D2052B5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D918-9555-46E9-99AF-1C1E67C55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89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5413-05D9-41B8-8385-3D0C1D2052B5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D918-9555-46E9-99AF-1C1E67C55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31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5413-05D9-41B8-8385-3D0C1D2052B5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D918-9555-46E9-99AF-1C1E67C55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66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5413-05D9-41B8-8385-3D0C1D2052B5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D918-9555-46E9-99AF-1C1E67C55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722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5413-05D9-41B8-8385-3D0C1D2052B5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D918-9555-46E9-99AF-1C1E67C55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452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5413-05D9-41B8-8385-3D0C1D2052B5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D918-9555-46E9-99AF-1C1E67C55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572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5413-05D9-41B8-8385-3D0C1D2052B5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D918-9555-46E9-99AF-1C1E67C55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307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5413-05D9-41B8-8385-3D0C1D2052B5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D918-9555-46E9-99AF-1C1E67C55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652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5413-05D9-41B8-8385-3D0C1D2052B5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D918-9555-46E9-99AF-1C1E67C55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7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85413-05D9-41B8-8385-3D0C1D2052B5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ED918-9555-46E9-99AF-1C1E67C55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230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85413-05D9-41B8-8385-3D0C1D2052B5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ED918-9555-46E9-99AF-1C1E67C55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230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wmf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wmf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Berlin Sans FB" panose="020E0602020502020306" pitchFamily="34" charset="0"/>
              </a:rPr>
              <a:t>Las </a:t>
            </a:r>
            <a:r>
              <a:rPr lang="en-US" sz="5400" dirty="0" err="1" smtClean="0">
                <a:latin typeface="Berlin Sans FB" panose="020E0602020502020306" pitchFamily="34" charset="0"/>
              </a:rPr>
              <a:t>estaciones</a:t>
            </a:r>
            <a:r>
              <a:rPr lang="en-US" sz="5400" dirty="0" smtClean="0">
                <a:latin typeface="Berlin Sans FB" panose="020E0602020502020306" pitchFamily="34" charset="0"/>
              </a:rPr>
              <a:t> del a</a:t>
            </a:r>
            <a:r>
              <a:rPr lang="es-CL" sz="5400" dirty="0" err="1" smtClean="0">
                <a:latin typeface="Berlin Sans FB" panose="020E0602020502020306" pitchFamily="34" charset="0"/>
              </a:rPr>
              <a:t>ño</a:t>
            </a:r>
            <a:endParaRPr lang="en-US" sz="5400" dirty="0">
              <a:latin typeface="Berlin Sans FB" panose="020E06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924756"/>
            <a:ext cx="8458200" cy="262844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Program Files (x86)\Microsoft Office\MEDIA\CAGCAT10\j029958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321290"/>
            <a:ext cx="1827886" cy="1823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orgeS\AppData\Local\Microsoft\Windows\Temporary Internet Files\Content.IE5\1M3EG0J0\MC90023941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352380"/>
            <a:ext cx="1531620" cy="1761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JorgeS\AppData\Local\Microsoft\Windows\Temporary Internet Files\Content.IE5\GF60O4AH\MP900070796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191000"/>
            <a:ext cx="2438400" cy="1991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JorgeS\AppData\Local\Microsoft\Windows\Temporary Internet Files\Content.IE5\1M3EG0J0\MC90037026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92" y="4352380"/>
            <a:ext cx="1828800" cy="1829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6010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s-CL" dirty="0" smtClean="0"/>
              <a:t>Match </a:t>
            </a:r>
            <a:r>
              <a:rPr lang="es-CL" dirty="0" err="1" smtClean="0"/>
              <a:t>the</a:t>
            </a:r>
            <a:r>
              <a:rPr lang="es-CL" dirty="0" smtClean="0"/>
              <a:t> </a:t>
            </a:r>
            <a:r>
              <a:rPr lang="es-CL" dirty="0" err="1" smtClean="0"/>
              <a:t>seasons</a:t>
            </a:r>
            <a:r>
              <a:rPr lang="es-CL" dirty="0" smtClean="0"/>
              <a:t> </a:t>
            </a:r>
            <a:r>
              <a:rPr lang="es-CL" dirty="0" err="1" smtClean="0"/>
              <a:t>with</a:t>
            </a:r>
            <a:r>
              <a:rPr lang="es-CL" dirty="0" smtClean="0"/>
              <a:t> </a:t>
            </a:r>
            <a:r>
              <a:rPr lang="es-CL" dirty="0" err="1" smtClean="0"/>
              <a:t>their</a:t>
            </a:r>
            <a:r>
              <a:rPr lang="es-CL" dirty="0" smtClean="0"/>
              <a:t> </a:t>
            </a:r>
            <a:r>
              <a:rPr lang="es-CL" dirty="0" err="1" smtClean="0"/>
              <a:t>months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2895600" cy="4525963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s-CL" dirty="0" smtClean="0"/>
              <a:t>1. el invierno</a:t>
            </a:r>
          </a:p>
          <a:p>
            <a:r>
              <a:rPr lang="es-CL" dirty="0" smtClean="0"/>
              <a:t>2. el otoño</a:t>
            </a:r>
          </a:p>
          <a:p>
            <a:r>
              <a:rPr lang="es-CL" dirty="0" smtClean="0"/>
              <a:t>3.  la primavera</a:t>
            </a:r>
          </a:p>
          <a:p>
            <a:r>
              <a:rPr lang="es-CL" dirty="0" smtClean="0"/>
              <a:t>4.  el verano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124200" y="1600200"/>
            <a:ext cx="5562600" cy="45259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s-CL" dirty="0"/>
              <a:t>C.  diciembre, enero, febrero</a:t>
            </a:r>
          </a:p>
          <a:p>
            <a:r>
              <a:rPr lang="es-CL" dirty="0"/>
              <a:t>D.  </a:t>
            </a:r>
            <a:r>
              <a:rPr lang="es-CL" sz="2400" dirty="0"/>
              <a:t>septiembre</a:t>
            </a:r>
            <a:r>
              <a:rPr lang="es-CL" sz="2400" dirty="0" smtClean="0"/>
              <a:t>, octubre</a:t>
            </a:r>
            <a:r>
              <a:rPr lang="es-CL" sz="2400" dirty="0"/>
              <a:t>, </a:t>
            </a:r>
            <a:r>
              <a:rPr lang="en-US" sz="2400" dirty="0" err="1" smtClean="0"/>
              <a:t>noviembre</a:t>
            </a:r>
            <a:endParaRPr lang="en-US" sz="2400" dirty="0"/>
          </a:p>
          <a:p>
            <a:r>
              <a:rPr lang="es-CL" dirty="0"/>
              <a:t>B.  marzo, abril, mayo</a:t>
            </a:r>
          </a:p>
          <a:p>
            <a:r>
              <a:rPr lang="es-CL" dirty="0" smtClean="0"/>
              <a:t>A.  junio, julio, agosto</a:t>
            </a:r>
          </a:p>
        </p:txBody>
      </p:sp>
    </p:spTree>
    <p:extLst>
      <p:ext uri="{BB962C8B-B14F-4D97-AF65-F5344CB8AC3E}">
        <p14:creationId xmlns:p14="http://schemas.microsoft.com/office/powerpoint/2010/main" val="150223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Prueba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r>
              <a:rPr lang="es-CL" dirty="0" smtClean="0"/>
              <a:t>1. </a:t>
            </a:r>
          </a:p>
          <a:p>
            <a:endParaRPr lang="es-CL" dirty="0" smtClean="0"/>
          </a:p>
          <a:p>
            <a:r>
              <a:rPr lang="es-CL" dirty="0" smtClean="0"/>
              <a:t>2.</a:t>
            </a:r>
          </a:p>
          <a:p>
            <a:endParaRPr lang="es-CL" dirty="0" smtClean="0"/>
          </a:p>
          <a:p>
            <a:r>
              <a:rPr lang="es-CL" dirty="0" smtClean="0"/>
              <a:t>3.</a:t>
            </a:r>
          </a:p>
          <a:p>
            <a:endParaRPr lang="es-CL" dirty="0" smtClean="0"/>
          </a:p>
          <a:p>
            <a:r>
              <a:rPr lang="es-CL" dirty="0" smtClean="0"/>
              <a:t>4.</a:t>
            </a:r>
          </a:p>
          <a:p>
            <a:endParaRPr lang="es-CL" dirty="0" smtClean="0"/>
          </a:p>
          <a:p>
            <a:r>
              <a:rPr lang="es-CL" dirty="0" smtClean="0"/>
              <a:t>5.  Extra: </a:t>
            </a:r>
            <a:r>
              <a:rPr lang="es-CL" dirty="0" err="1" smtClean="0"/>
              <a:t>the</a:t>
            </a:r>
            <a:r>
              <a:rPr lang="es-CL" dirty="0" smtClean="0"/>
              <a:t> </a:t>
            </a:r>
            <a:r>
              <a:rPr lang="es-CL" dirty="0" err="1" smtClean="0"/>
              <a:t>seasons</a:t>
            </a:r>
            <a:r>
              <a:rPr lang="es-CL" dirty="0" smtClean="0"/>
              <a:t> of </a:t>
            </a:r>
            <a:r>
              <a:rPr lang="es-CL" dirty="0" err="1" smtClean="0"/>
              <a:t>the</a:t>
            </a:r>
            <a:r>
              <a:rPr lang="es-CL" dirty="0" smtClean="0"/>
              <a:t> </a:t>
            </a:r>
            <a:r>
              <a:rPr lang="es-CL" dirty="0" err="1" smtClean="0"/>
              <a:t>year</a:t>
            </a:r>
            <a:endParaRPr lang="en-US" dirty="0"/>
          </a:p>
        </p:txBody>
      </p:sp>
      <p:pic>
        <p:nvPicPr>
          <p:cNvPr id="4" name="Picture 2" descr="C:\Program Files (x86)\Microsoft Office\MEDIA\CAGCAT10\j029958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1" y="1295400"/>
            <a:ext cx="838200" cy="8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C:\Users\JorgeS\AppData\Local\Microsoft\Windows\Temporary Internet Files\Content.IE5\1M3EG0J0\MC90037026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399" y="2287539"/>
            <a:ext cx="838201" cy="838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JorgeS\AppData\Local\Microsoft\Windows\Temporary Internet Files\Content.IE5\GF60O4AH\MP900070796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399" y="3352800"/>
            <a:ext cx="933186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JorgeS\AppData\Local\Microsoft\Windows\Temporary Internet Files\Content.IE5\1M3EG0J0\MC90023941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591" y="4648200"/>
            <a:ext cx="765810" cy="88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7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Prueba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>
            <a:normAutofit fontScale="70000" lnSpcReduction="20000"/>
          </a:bodyPr>
          <a:lstStyle/>
          <a:p>
            <a:r>
              <a:rPr lang="es-CL" dirty="0" smtClean="0"/>
              <a:t>1. </a:t>
            </a:r>
          </a:p>
          <a:p>
            <a:endParaRPr lang="es-CL" dirty="0" smtClean="0"/>
          </a:p>
          <a:p>
            <a:endParaRPr lang="es-CL" dirty="0" smtClean="0"/>
          </a:p>
          <a:p>
            <a:r>
              <a:rPr lang="es-CL" dirty="0" smtClean="0"/>
              <a:t>2.</a:t>
            </a:r>
          </a:p>
          <a:p>
            <a:endParaRPr lang="es-CL" dirty="0" smtClean="0"/>
          </a:p>
          <a:p>
            <a:endParaRPr lang="es-CL" dirty="0" smtClean="0"/>
          </a:p>
          <a:p>
            <a:endParaRPr lang="es-CL" dirty="0"/>
          </a:p>
          <a:p>
            <a:r>
              <a:rPr lang="es-CL" dirty="0" smtClean="0"/>
              <a:t>3.</a:t>
            </a:r>
          </a:p>
          <a:p>
            <a:endParaRPr lang="es-CL" dirty="0" smtClean="0"/>
          </a:p>
          <a:p>
            <a:endParaRPr lang="es-CL" dirty="0" smtClean="0"/>
          </a:p>
          <a:p>
            <a:r>
              <a:rPr lang="es-CL" dirty="0" smtClean="0"/>
              <a:t>4.</a:t>
            </a:r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r>
              <a:rPr lang="es-CL" dirty="0" smtClean="0"/>
              <a:t>5.  Extra: </a:t>
            </a:r>
            <a:r>
              <a:rPr lang="es-CL" dirty="0" err="1" smtClean="0"/>
              <a:t>the</a:t>
            </a:r>
            <a:r>
              <a:rPr lang="es-CL" dirty="0" smtClean="0"/>
              <a:t> </a:t>
            </a:r>
            <a:r>
              <a:rPr lang="es-CL" dirty="0" err="1" smtClean="0"/>
              <a:t>seasons</a:t>
            </a:r>
            <a:r>
              <a:rPr lang="es-CL" dirty="0" smtClean="0"/>
              <a:t> of </a:t>
            </a:r>
            <a:r>
              <a:rPr lang="es-CL" dirty="0" err="1" smtClean="0"/>
              <a:t>the</a:t>
            </a:r>
            <a:r>
              <a:rPr lang="es-CL" dirty="0" smtClean="0"/>
              <a:t> </a:t>
            </a:r>
            <a:r>
              <a:rPr lang="es-CL" dirty="0" err="1" smtClean="0"/>
              <a:t>year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>
            <a:normAutofit fontScale="70000" lnSpcReduction="20000"/>
          </a:bodyPr>
          <a:lstStyle/>
          <a:p>
            <a:r>
              <a:rPr lang="es-CL" dirty="0" smtClean="0"/>
              <a:t>1.  el invierno</a:t>
            </a:r>
          </a:p>
          <a:p>
            <a:endParaRPr lang="es-CL" dirty="0" smtClean="0"/>
          </a:p>
          <a:p>
            <a:endParaRPr lang="es-CL" dirty="0"/>
          </a:p>
          <a:p>
            <a:r>
              <a:rPr lang="es-CL" dirty="0" smtClean="0"/>
              <a:t>2.  el verano</a:t>
            </a:r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r>
              <a:rPr lang="es-CL" dirty="0" smtClean="0"/>
              <a:t>3.  la primavera</a:t>
            </a:r>
          </a:p>
          <a:p>
            <a:endParaRPr lang="es-CL" dirty="0" smtClean="0"/>
          </a:p>
          <a:p>
            <a:endParaRPr lang="es-CL" dirty="0"/>
          </a:p>
          <a:p>
            <a:r>
              <a:rPr lang="es-CL" dirty="0" smtClean="0"/>
              <a:t>4. el otoño</a:t>
            </a:r>
          </a:p>
          <a:p>
            <a:endParaRPr lang="es-CL" dirty="0" smtClean="0"/>
          </a:p>
          <a:p>
            <a:endParaRPr lang="es-CL" dirty="0"/>
          </a:p>
          <a:p>
            <a:endParaRPr lang="es-CL" dirty="0"/>
          </a:p>
          <a:p>
            <a:r>
              <a:rPr lang="es-CL" dirty="0" smtClean="0"/>
              <a:t>5.  Las estaciones del año</a:t>
            </a:r>
            <a:endParaRPr lang="en-US" dirty="0"/>
          </a:p>
        </p:txBody>
      </p:sp>
      <p:pic>
        <p:nvPicPr>
          <p:cNvPr id="4" name="Picture 2" descr="C:\Program Files (x86)\Microsoft Office\MEDIA\CAGCAT10\j029958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1" y="1295400"/>
            <a:ext cx="838200" cy="8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C:\Users\JorgeS\AppData\Local\Microsoft\Windows\Temporary Internet Files\Content.IE5\1M3EG0J0\MC90037026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399" y="2287539"/>
            <a:ext cx="838201" cy="838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JorgeS\AppData\Local\Microsoft\Windows\Temporary Internet Files\Content.IE5\GF60O4AH\MP900070796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399" y="3352800"/>
            <a:ext cx="933186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JorgeS\AppData\Local\Microsoft\Windows\Temporary Internet Files\Content.IE5\1M3EG0J0\MC90023941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591" y="4343400"/>
            <a:ext cx="765810" cy="88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6809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L" sz="5400" dirty="0" smtClean="0">
                <a:latin typeface="Berlin Sans FB" panose="020E0602020502020306" pitchFamily="34" charset="0"/>
              </a:rPr>
              <a:t>¿Cuál es tu estación favorita?</a:t>
            </a:r>
            <a:endParaRPr lang="en-US" sz="5400" dirty="0">
              <a:latin typeface="Berlin Sans FB" panose="020E06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924756"/>
            <a:ext cx="8458200" cy="262844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Program Files (x86)\Microsoft Office\MEDIA\CAGCAT10\j029958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321290"/>
            <a:ext cx="1827886" cy="1823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orgeS\AppData\Local\Microsoft\Windows\Temporary Internet Files\Content.IE5\1M3EG0J0\MC90023941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352380"/>
            <a:ext cx="1531620" cy="1761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JorgeS\AppData\Local\Microsoft\Windows\Temporary Internet Files\Content.IE5\GF60O4AH\MP900070796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191000"/>
            <a:ext cx="2438400" cy="1991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JorgeS\AppData\Local\Microsoft\Windows\Temporary Internet Files\Content.IE5\1M3EG0J0\MC90037026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92" y="4352380"/>
            <a:ext cx="1828800" cy="1829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207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s-CL" dirty="0" smtClean="0">
                <a:latin typeface="Berlin Sans FB" panose="020E0602020502020306" pitchFamily="34" charset="0"/>
              </a:rPr>
              <a:t>Las estaciones del año</a:t>
            </a:r>
            <a:br>
              <a:rPr lang="es-CL" dirty="0" smtClean="0">
                <a:latin typeface="Berlin Sans FB" panose="020E0602020502020306" pitchFamily="34" charset="0"/>
              </a:rPr>
            </a:br>
            <a:r>
              <a:rPr lang="es-CL" sz="3100" dirty="0" smtClean="0">
                <a:latin typeface="Berlin Sans FB" panose="020E0602020502020306" pitchFamily="34" charset="0"/>
              </a:rPr>
              <a:t>(</a:t>
            </a:r>
            <a:r>
              <a:rPr lang="es-CL" sz="3100" dirty="0" err="1" smtClean="0">
                <a:latin typeface="Berlin Sans FB" panose="020E0602020502020306" pitchFamily="34" charset="0"/>
              </a:rPr>
              <a:t>sung</a:t>
            </a:r>
            <a:r>
              <a:rPr lang="es-CL" sz="3100" dirty="0" smtClean="0">
                <a:latin typeface="Berlin Sans FB" panose="020E0602020502020306" pitchFamily="34" charset="0"/>
              </a:rPr>
              <a:t> </a:t>
            </a:r>
            <a:r>
              <a:rPr lang="es-CL" sz="3100" dirty="0" err="1" smtClean="0">
                <a:latin typeface="Berlin Sans FB" panose="020E0602020502020306" pitchFamily="34" charset="0"/>
              </a:rPr>
              <a:t>to</a:t>
            </a:r>
            <a:r>
              <a:rPr lang="es-CL" sz="3100" dirty="0" smtClean="0">
                <a:latin typeface="Berlin Sans FB" panose="020E0602020502020306" pitchFamily="34" charset="0"/>
              </a:rPr>
              <a:t> </a:t>
            </a:r>
            <a:r>
              <a:rPr lang="es-CL" sz="3100" dirty="0" err="1" smtClean="0">
                <a:latin typeface="Berlin Sans FB" panose="020E0602020502020306" pitchFamily="34" charset="0"/>
              </a:rPr>
              <a:t>the</a:t>
            </a:r>
            <a:r>
              <a:rPr lang="es-CL" sz="3100" dirty="0" smtClean="0">
                <a:latin typeface="Berlin Sans FB" panose="020E0602020502020306" pitchFamily="34" charset="0"/>
              </a:rPr>
              <a:t> tune of “I </a:t>
            </a:r>
            <a:r>
              <a:rPr lang="es-CL" sz="3100" dirty="0" err="1" smtClean="0">
                <a:latin typeface="Berlin Sans FB" panose="020E0602020502020306" pitchFamily="34" charset="0"/>
              </a:rPr>
              <a:t>dream</a:t>
            </a:r>
            <a:r>
              <a:rPr lang="es-CL" sz="3100" dirty="0" smtClean="0">
                <a:latin typeface="Berlin Sans FB" panose="020E0602020502020306" pitchFamily="34" charset="0"/>
              </a:rPr>
              <a:t> of </a:t>
            </a:r>
            <a:r>
              <a:rPr lang="es-CL" sz="3100" dirty="0" err="1" smtClean="0">
                <a:latin typeface="Berlin Sans FB" panose="020E0602020502020306" pitchFamily="34" charset="0"/>
              </a:rPr>
              <a:t>Jeannie</a:t>
            </a:r>
            <a:r>
              <a:rPr lang="es-CL" sz="3100" dirty="0" smtClean="0">
                <a:latin typeface="Berlin Sans FB" panose="020E0602020502020306" pitchFamily="34" charset="0"/>
              </a:rPr>
              <a:t>”)</a:t>
            </a:r>
            <a:endParaRPr lang="en-US" sz="3100" dirty="0">
              <a:latin typeface="Berlin Sans FB" panose="020E0602020502020306" pitchFamily="34" charset="0"/>
            </a:endParaRPr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  <a:effectLst>
            <a:glow rad="127000">
              <a:srgbClr val="00B0F0"/>
            </a:glow>
            <a:outerShdw blurRad="50800" dist="50800" dir="5400000" algn="ctr" rotWithShape="0">
              <a:schemeClr val="accent1">
                <a:lumMod val="75000"/>
              </a:schemeClr>
            </a:outerShdw>
          </a:effectLst>
        </p:spPr>
        <p:txBody>
          <a:bodyPr/>
          <a:lstStyle/>
          <a:p>
            <a:r>
              <a:rPr lang="es-CL" dirty="0" smtClean="0">
                <a:latin typeface="Berlin Sans FB" panose="020E0602020502020306" pitchFamily="34" charset="0"/>
              </a:rPr>
              <a:t>El verano, el verano  (</a:t>
            </a:r>
            <a:r>
              <a:rPr lang="es-CL" dirty="0" err="1" smtClean="0">
                <a:latin typeface="Berlin Sans FB" panose="020E0602020502020306" pitchFamily="34" charset="0"/>
              </a:rPr>
              <a:t>Gesture</a:t>
            </a:r>
            <a:r>
              <a:rPr lang="es-CL" dirty="0" smtClean="0">
                <a:latin typeface="Berlin Sans FB" panose="020E0602020502020306" pitchFamily="34" charset="0"/>
              </a:rPr>
              <a:t> </a:t>
            </a:r>
            <a:r>
              <a:rPr lang="es-CL" dirty="0" err="1" smtClean="0">
                <a:latin typeface="Berlin Sans FB" panose="020E0602020502020306" pitchFamily="34" charset="0"/>
              </a:rPr>
              <a:t>being</a:t>
            </a:r>
            <a:r>
              <a:rPr lang="es-CL" dirty="0" smtClean="0">
                <a:latin typeface="Berlin Sans FB" panose="020E0602020502020306" pitchFamily="34" charset="0"/>
              </a:rPr>
              <a:t> </a:t>
            </a:r>
            <a:r>
              <a:rPr lang="es-CL" dirty="0" err="1" smtClean="0">
                <a:latin typeface="Berlin Sans FB" panose="020E0602020502020306" pitchFamily="34" charset="0"/>
              </a:rPr>
              <a:t>hot</a:t>
            </a:r>
            <a:r>
              <a:rPr lang="es-CL" dirty="0" smtClean="0">
                <a:latin typeface="Berlin Sans FB" panose="020E0602020502020306" pitchFamily="34" charset="0"/>
              </a:rPr>
              <a:t>)</a:t>
            </a:r>
          </a:p>
          <a:p>
            <a:r>
              <a:rPr lang="es-CL" dirty="0" smtClean="0">
                <a:latin typeface="Berlin Sans FB" panose="020E0602020502020306" pitchFamily="34" charset="0"/>
              </a:rPr>
              <a:t>El otoño, el otoño  (</a:t>
            </a:r>
            <a:r>
              <a:rPr lang="es-CL" dirty="0" err="1" smtClean="0">
                <a:latin typeface="Berlin Sans FB" panose="020E0602020502020306" pitchFamily="34" charset="0"/>
              </a:rPr>
              <a:t>Gesture</a:t>
            </a:r>
            <a:r>
              <a:rPr lang="es-CL" dirty="0" smtClean="0">
                <a:latin typeface="Berlin Sans FB" panose="020E0602020502020306" pitchFamily="34" charset="0"/>
              </a:rPr>
              <a:t> </a:t>
            </a:r>
            <a:r>
              <a:rPr lang="es-CL" dirty="0" err="1" smtClean="0">
                <a:latin typeface="Berlin Sans FB" panose="020E0602020502020306" pitchFamily="34" charset="0"/>
              </a:rPr>
              <a:t>the</a:t>
            </a:r>
            <a:r>
              <a:rPr lang="es-CL" dirty="0" smtClean="0">
                <a:latin typeface="Berlin Sans FB" panose="020E0602020502020306" pitchFamily="34" charset="0"/>
              </a:rPr>
              <a:t> </a:t>
            </a:r>
            <a:r>
              <a:rPr lang="es-CL" dirty="0" err="1" smtClean="0">
                <a:latin typeface="Berlin Sans FB" panose="020E0602020502020306" pitchFamily="34" charset="0"/>
              </a:rPr>
              <a:t>wind</a:t>
            </a:r>
            <a:r>
              <a:rPr lang="es-CL" dirty="0" smtClean="0">
                <a:latin typeface="Berlin Sans FB" panose="020E0602020502020306" pitchFamily="34" charset="0"/>
              </a:rPr>
              <a:t> </a:t>
            </a:r>
            <a:r>
              <a:rPr lang="es-CL" dirty="0" err="1" smtClean="0">
                <a:latin typeface="Berlin Sans FB" panose="020E0602020502020306" pitchFamily="34" charset="0"/>
              </a:rPr>
              <a:t>blowing</a:t>
            </a:r>
            <a:r>
              <a:rPr lang="es-CL" dirty="0" smtClean="0">
                <a:latin typeface="Berlin Sans FB" panose="020E0602020502020306" pitchFamily="34" charset="0"/>
              </a:rPr>
              <a:t>)</a:t>
            </a:r>
          </a:p>
          <a:p>
            <a:r>
              <a:rPr lang="es-CL" dirty="0" smtClean="0">
                <a:latin typeface="Berlin Sans FB" panose="020E0602020502020306" pitchFamily="34" charset="0"/>
              </a:rPr>
              <a:t>El invierno, el invierno  (</a:t>
            </a:r>
            <a:r>
              <a:rPr lang="es-CL" dirty="0" err="1" smtClean="0">
                <a:latin typeface="Berlin Sans FB" panose="020E0602020502020306" pitchFamily="34" charset="0"/>
              </a:rPr>
              <a:t>Gesture</a:t>
            </a:r>
            <a:r>
              <a:rPr lang="es-CL" dirty="0" smtClean="0">
                <a:latin typeface="Berlin Sans FB" panose="020E0602020502020306" pitchFamily="34" charset="0"/>
              </a:rPr>
              <a:t> </a:t>
            </a:r>
            <a:r>
              <a:rPr lang="es-CL" dirty="0" err="1" smtClean="0">
                <a:latin typeface="Berlin Sans FB" panose="020E0602020502020306" pitchFamily="34" charset="0"/>
              </a:rPr>
              <a:t>being</a:t>
            </a:r>
            <a:r>
              <a:rPr lang="es-CL" dirty="0" smtClean="0">
                <a:latin typeface="Berlin Sans FB" panose="020E0602020502020306" pitchFamily="34" charset="0"/>
              </a:rPr>
              <a:t> </a:t>
            </a:r>
            <a:r>
              <a:rPr lang="es-CL" dirty="0" err="1" smtClean="0">
                <a:latin typeface="Berlin Sans FB" panose="020E0602020502020306" pitchFamily="34" charset="0"/>
              </a:rPr>
              <a:t>cold</a:t>
            </a:r>
            <a:r>
              <a:rPr lang="es-CL" dirty="0" smtClean="0">
                <a:latin typeface="Berlin Sans FB" panose="020E0602020502020306" pitchFamily="34" charset="0"/>
              </a:rPr>
              <a:t>)</a:t>
            </a:r>
          </a:p>
          <a:p>
            <a:r>
              <a:rPr lang="es-CL" dirty="0" smtClean="0">
                <a:latin typeface="Berlin Sans FB" panose="020E0602020502020306" pitchFamily="34" charset="0"/>
              </a:rPr>
              <a:t>La prima-vera  (</a:t>
            </a:r>
            <a:r>
              <a:rPr lang="es-CL" dirty="0" err="1" smtClean="0">
                <a:latin typeface="Berlin Sans FB" panose="020E0602020502020306" pitchFamily="34" charset="0"/>
              </a:rPr>
              <a:t>Clap</a:t>
            </a:r>
            <a:r>
              <a:rPr lang="es-CL" dirty="0" smtClean="0">
                <a:latin typeface="Berlin Sans FB" panose="020E0602020502020306" pitchFamily="34" charset="0"/>
              </a:rPr>
              <a:t>)</a:t>
            </a:r>
            <a:endParaRPr lang="en-US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54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s-CL" dirty="0" smtClean="0">
                <a:latin typeface="Berlin Sans FB" panose="020E0602020502020306" pitchFamily="34" charset="0"/>
              </a:rPr>
              <a:t>Las estaciones del año</a:t>
            </a:r>
            <a:br>
              <a:rPr lang="es-CL" dirty="0" smtClean="0">
                <a:latin typeface="Berlin Sans FB" panose="020E0602020502020306" pitchFamily="34" charset="0"/>
              </a:rPr>
            </a:br>
            <a:r>
              <a:rPr lang="es-CL" sz="3100" dirty="0" smtClean="0">
                <a:latin typeface="Berlin Sans FB" panose="020E0602020502020306" pitchFamily="34" charset="0"/>
              </a:rPr>
              <a:t>(</a:t>
            </a:r>
            <a:r>
              <a:rPr lang="es-CL" sz="3100" dirty="0" err="1" smtClean="0">
                <a:latin typeface="Berlin Sans FB" panose="020E0602020502020306" pitchFamily="34" charset="0"/>
              </a:rPr>
              <a:t>sung</a:t>
            </a:r>
            <a:r>
              <a:rPr lang="es-CL" sz="3100" dirty="0" smtClean="0">
                <a:latin typeface="Berlin Sans FB" panose="020E0602020502020306" pitchFamily="34" charset="0"/>
              </a:rPr>
              <a:t> </a:t>
            </a:r>
            <a:r>
              <a:rPr lang="es-CL" sz="3100" dirty="0" err="1" smtClean="0">
                <a:latin typeface="Berlin Sans FB" panose="020E0602020502020306" pitchFamily="34" charset="0"/>
              </a:rPr>
              <a:t>to</a:t>
            </a:r>
            <a:r>
              <a:rPr lang="es-CL" sz="3100" dirty="0" smtClean="0">
                <a:latin typeface="Berlin Sans FB" panose="020E0602020502020306" pitchFamily="34" charset="0"/>
              </a:rPr>
              <a:t> </a:t>
            </a:r>
            <a:r>
              <a:rPr lang="es-CL" sz="3100" dirty="0" err="1" smtClean="0">
                <a:latin typeface="Berlin Sans FB" panose="020E0602020502020306" pitchFamily="34" charset="0"/>
              </a:rPr>
              <a:t>the</a:t>
            </a:r>
            <a:r>
              <a:rPr lang="es-CL" sz="3100" dirty="0" smtClean="0">
                <a:latin typeface="Berlin Sans FB" panose="020E0602020502020306" pitchFamily="34" charset="0"/>
              </a:rPr>
              <a:t> tune of “I </a:t>
            </a:r>
            <a:r>
              <a:rPr lang="es-CL" sz="3100" dirty="0" err="1" smtClean="0">
                <a:latin typeface="Berlin Sans FB" panose="020E0602020502020306" pitchFamily="34" charset="0"/>
              </a:rPr>
              <a:t>dream</a:t>
            </a:r>
            <a:r>
              <a:rPr lang="es-CL" sz="3100" dirty="0" smtClean="0">
                <a:latin typeface="Berlin Sans FB" panose="020E0602020502020306" pitchFamily="34" charset="0"/>
              </a:rPr>
              <a:t> of </a:t>
            </a:r>
            <a:r>
              <a:rPr lang="es-CL" sz="3100" dirty="0" err="1" smtClean="0">
                <a:latin typeface="Berlin Sans FB" panose="020E0602020502020306" pitchFamily="34" charset="0"/>
              </a:rPr>
              <a:t>Jeannie</a:t>
            </a:r>
            <a:r>
              <a:rPr lang="es-CL" sz="3100" dirty="0" smtClean="0">
                <a:latin typeface="Berlin Sans FB" panose="020E0602020502020306" pitchFamily="34" charset="0"/>
              </a:rPr>
              <a:t>”)</a:t>
            </a:r>
            <a:endParaRPr lang="en-US" sz="3100" dirty="0">
              <a:latin typeface="Berlin Sans FB" panose="020E0602020502020306" pitchFamily="34" charset="0"/>
            </a:endParaRPr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>
            <a:glow rad="127000">
              <a:srgbClr val="00B0F0"/>
            </a:glow>
            <a:outerShdw blurRad="50800" dist="50800" dir="5400000" algn="ctr" rotWithShape="0">
              <a:schemeClr val="accent1">
                <a:lumMod val="75000"/>
              </a:schemeClr>
            </a:outerShdw>
          </a:effectLst>
        </p:spPr>
        <p:txBody>
          <a:bodyPr/>
          <a:lstStyle/>
          <a:p>
            <a:r>
              <a:rPr lang="es-CL" dirty="0" smtClean="0">
                <a:latin typeface="Berlin Sans FB" panose="020E0602020502020306" pitchFamily="34" charset="0"/>
              </a:rPr>
              <a:t>El verano, el verano  </a:t>
            </a:r>
          </a:p>
          <a:p>
            <a:r>
              <a:rPr lang="es-CL" dirty="0" smtClean="0">
                <a:latin typeface="Berlin Sans FB" panose="020E0602020502020306" pitchFamily="34" charset="0"/>
              </a:rPr>
              <a:t>El otoño, el otoño  </a:t>
            </a:r>
          </a:p>
          <a:p>
            <a:r>
              <a:rPr lang="es-CL" dirty="0" smtClean="0">
                <a:latin typeface="Berlin Sans FB" panose="020E0602020502020306" pitchFamily="34" charset="0"/>
              </a:rPr>
              <a:t>El invierno, el invierno</a:t>
            </a:r>
          </a:p>
          <a:p>
            <a:r>
              <a:rPr lang="es-CL" dirty="0" smtClean="0">
                <a:latin typeface="Berlin Sans FB" panose="020E0602020502020306" pitchFamily="34" charset="0"/>
              </a:rPr>
              <a:t>La primavera</a:t>
            </a:r>
            <a:endParaRPr lang="en-US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4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Berlin Sans FB" panose="020E0602020502020306" pitchFamily="34" charset="0"/>
              </a:rPr>
              <a:t>Las </a:t>
            </a:r>
            <a:r>
              <a:rPr lang="en-US" sz="5400" dirty="0" err="1" smtClean="0">
                <a:latin typeface="Berlin Sans FB" panose="020E0602020502020306" pitchFamily="34" charset="0"/>
              </a:rPr>
              <a:t>estaciones</a:t>
            </a:r>
            <a:r>
              <a:rPr lang="en-US" sz="5400" dirty="0" smtClean="0">
                <a:latin typeface="Berlin Sans FB" panose="020E0602020502020306" pitchFamily="34" charset="0"/>
              </a:rPr>
              <a:t> del a</a:t>
            </a:r>
            <a:r>
              <a:rPr lang="es-CL" sz="5400" dirty="0" err="1" smtClean="0">
                <a:latin typeface="Berlin Sans FB" panose="020E0602020502020306" pitchFamily="34" charset="0"/>
              </a:rPr>
              <a:t>ño</a:t>
            </a:r>
            <a:endParaRPr lang="en-US" sz="5400" dirty="0">
              <a:latin typeface="Berlin Sans FB" panose="020E06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924756"/>
            <a:ext cx="8458200" cy="262844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Program Files (x86)\Microsoft Office\MEDIA\CAGCAT10\j029958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321290"/>
            <a:ext cx="1827886" cy="1823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orgeS\AppData\Local\Microsoft\Windows\Temporary Internet Files\Content.IE5\1M3EG0J0\MC90023941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352380"/>
            <a:ext cx="1531620" cy="1761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JorgeS\AppData\Local\Microsoft\Windows\Temporary Internet Files\Content.IE5\GF60O4AH\MP900070796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191000"/>
            <a:ext cx="2438400" cy="1991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JorgeS\AppData\Local\Microsoft\Windows\Temporary Internet Files\Content.IE5\1M3EG0J0\MC90037026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92" y="4352380"/>
            <a:ext cx="1828800" cy="1829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010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El verano</a:t>
            </a:r>
            <a:endParaRPr lang="en-US" dirty="0"/>
          </a:p>
        </p:txBody>
      </p:sp>
      <p:pic>
        <p:nvPicPr>
          <p:cNvPr id="4" name="Picture 5" descr="C:\Users\JorgeS\AppData\Local\Microsoft\Windows\Temporary Internet Files\Content.IE5\1M3EG0J0\MC900370268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804753"/>
            <a:ext cx="4060618" cy="4062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7602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El otoño</a:t>
            </a:r>
            <a:endParaRPr lang="en-US" dirty="0"/>
          </a:p>
        </p:txBody>
      </p:sp>
      <p:pic>
        <p:nvPicPr>
          <p:cNvPr id="4" name="Content Placeholder 3" descr="C:\Users\JorgeS\AppData\Local\Microsoft\Windows\Temporary Internet Files\Content.IE5\1M3EG0J0\MC900239415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600200"/>
            <a:ext cx="3581756" cy="4118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374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El invierno</a:t>
            </a:r>
            <a:endParaRPr lang="en-US" dirty="0"/>
          </a:p>
        </p:txBody>
      </p:sp>
      <p:pic>
        <p:nvPicPr>
          <p:cNvPr id="4" name="Picture 2" descr="C:\Program Files (x86)\Microsoft Office\MEDIA\CAGCAT10\j0299587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207" y="1754547"/>
            <a:ext cx="3893993" cy="3884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063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La primavera</a:t>
            </a:r>
            <a:endParaRPr lang="en-US" dirty="0"/>
          </a:p>
        </p:txBody>
      </p:sp>
      <p:pic>
        <p:nvPicPr>
          <p:cNvPr id="4" name="Picture 4" descr="C:\Users\JorgeS\AppData\Local\Microsoft\Windows\Temporary Internet Files\Content.IE5\GF60O4AH\MP900070796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348581"/>
            <a:ext cx="51816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727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CL" sz="3200" dirty="0" smtClean="0"/>
              <a:t>Match </a:t>
            </a:r>
            <a:r>
              <a:rPr lang="es-CL" sz="3200" dirty="0" err="1" smtClean="0"/>
              <a:t>the</a:t>
            </a:r>
            <a:r>
              <a:rPr lang="es-CL" sz="3200" dirty="0" smtClean="0"/>
              <a:t> </a:t>
            </a:r>
            <a:r>
              <a:rPr lang="es-CL" sz="3200" dirty="0" err="1" smtClean="0"/>
              <a:t>seasons</a:t>
            </a:r>
            <a:r>
              <a:rPr lang="es-CL" sz="3200" dirty="0" smtClean="0"/>
              <a:t> </a:t>
            </a:r>
            <a:r>
              <a:rPr lang="es-CL" sz="3200" dirty="0" err="1" smtClean="0"/>
              <a:t>with</a:t>
            </a:r>
            <a:r>
              <a:rPr lang="es-CL" sz="3200" dirty="0" smtClean="0"/>
              <a:t> </a:t>
            </a:r>
            <a:r>
              <a:rPr lang="es-CL" sz="3200" dirty="0" err="1" smtClean="0"/>
              <a:t>their</a:t>
            </a:r>
            <a:r>
              <a:rPr lang="es-CL" sz="3200" dirty="0" smtClean="0"/>
              <a:t> </a:t>
            </a:r>
            <a:r>
              <a:rPr lang="es-CL" sz="3200" dirty="0" err="1" smtClean="0"/>
              <a:t>months</a:t>
            </a:r>
            <a:r>
              <a:rPr lang="es-CL" sz="3200" dirty="0" smtClean="0"/>
              <a:t/>
            </a:r>
            <a:br>
              <a:rPr lang="es-CL" sz="3200" dirty="0" smtClean="0"/>
            </a:br>
            <a:r>
              <a:rPr lang="es-CL" sz="3200" dirty="0" smtClean="0"/>
              <a:t>*</a:t>
            </a:r>
            <a:r>
              <a:rPr lang="es-CL" sz="3200" dirty="0" err="1" smtClean="0"/>
              <a:t>Write</a:t>
            </a:r>
            <a:r>
              <a:rPr lang="es-CL" sz="3200" dirty="0" smtClean="0"/>
              <a:t> </a:t>
            </a:r>
            <a:r>
              <a:rPr lang="es-CL" sz="3200" dirty="0" err="1" smtClean="0"/>
              <a:t>down</a:t>
            </a:r>
            <a:r>
              <a:rPr lang="es-CL" sz="3200" dirty="0" smtClean="0"/>
              <a:t> </a:t>
            </a:r>
            <a:r>
              <a:rPr lang="es-CL" sz="3200" dirty="0" err="1" smtClean="0"/>
              <a:t>the</a:t>
            </a:r>
            <a:r>
              <a:rPr lang="es-CL" sz="3200" dirty="0" smtClean="0"/>
              <a:t> </a:t>
            </a:r>
            <a:r>
              <a:rPr lang="es-CL" sz="3200" dirty="0" err="1" smtClean="0"/>
              <a:t>season</a:t>
            </a:r>
            <a:r>
              <a:rPr lang="es-CL" sz="3200" dirty="0" smtClean="0"/>
              <a:t> and </a:t>
            </a:r>
            <a:r>
              <a:rPr lang="es-CL" sz="3200" dirty="0" err="1" smtClean="0"/>
              <a:t>then</a:t>
            </a:r>
            <a:r>
              <a:rPr lang="es-CL" sz="3200" dirty="0" smtClean="0"/>
              <a:t> </a:t>
            </a:r>
            <a:r>
              <a:rPr lang="es-CL" sz="3200" dirty="0" err="1" smtClean="0"/>
              <a:t>the</a:t>
            </a:r>
            <a:r>
              <a:rPr lang="es-CL" sz="3200" dirty="0" smtClean="0"/>
              <a:t> </a:t>
            </a:r>
            <a:r>
              <a:rPr lang="es-CL" sz="3200" dirty="0" err="1" smtClean="0"/>
              <a:t>months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2819400" cy="4525963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s-CL" dirty="0" smtClean="0"/>
              <a:t>1. el invierno</a:t>
            </a:r>
          </a:p>
          <a:p>
            <a:r>
              <a:rPr lang="es-CL" dirty="0" smtClean="0"/>
              <a:t>2. el otoño</a:t>
            </a:r>
          </a:p>
          <a:p>
            <a:r>
              <a:rPr lang="es-CL" dirty="0" smtClean="0"/>
              <a:t>3.  la primavera</a:t>
            </a:r>
          </a:p>
          <a:p>
            <a:r>
              <a:rPr lang="es-CL" dirty="0" smtClean="0"/>
              <a:t>4.  el verano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200400" y="1600200"/>
            <a:ext cx="5791200" cy="45259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s-CL" dirty="0" smtClean="0"/>
              <a:t>A.  junio, julio, agosto</a:t>
            </a:r>
          </a:p>
          <a:p>
            <a:r>
              <a:rPr lang="es-CL" dirty="0" smtClean="0"/>
              <a:t>B.  marzo, abril, mayo</a:t>
            </a:r>
          </a:p>
          <a:p>
            <a:r>
              <a:rPr lang="es-CL" dirty="0" smtClean="0"/>
              <a:t>C.  diciembre, enero, febrero</a:t>
            </a:r>
          </a:p>
          <a:p>
            <a:r>
              <a:rPr lang="es-CL" dirty="0" smtClean="0"/>
              <a:t>D.  septiembre, octubre, </a:t>
            </a:r>
            <a:r>
              <a:rPr lang="es-CL" dirty="0" smtClean="0"/>
              <a:t>noviembre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13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244</Words>
  <Application>Microsoft Office PowerPoint</Application>
  <PresentationFormat>On-screen Show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Las estaciones del año</vt:lpstr>
      <vt:lpstr>Las estaciones del año (sung to the tune of “I dream of Jeannie”)</vt:lpstr>
      <vt:lpstr>Las estaciones del año (sung to the tune of “I dream of Jeannie”)</vt:lpstr>
      <vt:lpstr>Las estaciones del año</vt:lpstr>
      <vt:lpstr>El verano</vt:lpstr>
      <vt:lpstr>El otoño</vt:lpstr>
      <vt:lpstr>El invierno</vt:lpstr>
      <vt:lpstr>La primavera</vt:lpstr>
      <vt:lpstr>Match the seasons with their months *Write down the season and then the months</vt:lpstr>
      <vt:lpstr>Match the seasons with their months</vt:lpstr>
      <vt:lpstr>Prueba</vt:lpstr>
      <vt:lpstr>Prueba</vt:lpstr>
      <vt:lpstr>¿Cuál es tu estación favorita?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estaciones del año</dc:title>
  <dc:creator>JorgeS</dc:creator>
  <cp:lastModifiedBy>Jennifer Salas</cp:lastModifiedBy>
  <cp:revision>11</cp:revision>
  <dcterms:created xsi:type="dcterms:W3CDTF">2013-09-02T16:24:39Z</dcterms:created>
  <dcterms:modified xsi:type="dcterms:W3CDTF">2013-09-10T17:04:25Z</dcterms:modified>
</cp:coreProperties>
</file>