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4" y="-11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18B-83D8-49A6-87F1-33AB3BE315B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FC36-C14F-4576-AFD0-11B0C657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0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18B-83D8-49A6-87F1-33AB3BE315B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FC36-C14F-4576-AFD0-11B0C657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18B-83D8-49A6-87F1-33AB3BE315B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FC36-C14F-4576-AFD0-11B0C657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4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18B-83D8-49A6-87F1-33AB3BE315B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FC36-C14F-4576-AFD0-11B0C657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3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18B-83D8-49A6-87F1-33AB3BE315B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FC36-C14F-4576-AFD0-11B0C657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8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18B-83D8-49A6-87F1-33AB3BE315B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FC36-C14F-4576-AFD0-11B0C657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7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18B-83D8-49A6-87F1-33AB3BE315B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FC36-C14F-4576-AFD0-11B0C657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2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18B-83D8-49A6-87F1-33AB3BE315B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FC36-C14F-4576-AFD0-11B0C657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3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18B-83D8-49A6-87F1-33AB3BE315B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FC36-C14F-4576-AFD0-11B0C657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1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18B-83D8-49A6-87F1-33AB3BE315B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FC36-C14F-4576-AFD0-11B0C657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3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18B-83D8-49A6-87F1-33AB3BE315B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FC36-C14F-4576-AFD0-11B0C657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A218B-83D8-49A6-87F1-33AB3BE315B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8FC36-C14F-4576-AFD0-11B0C657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7200" dirty="0" smtClean="0"/>
              <a:t>LOS VERBOS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400800" cy="17526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¿TE ACUERDAS?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5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r>
              <a:rPr lang="en-US" dirty="0" smtClean="0"/>
              <a:t>…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400" dirty="0" err="1" smtClean="0"/>
              <a:t>Yo</a:t>
            </a:r>
            <a:r>
              <a:rPr lang="en-US" sz="4400" dirty="0" smtClean="0"/>
              <a:t> </a:t>
            </a:r>
            <a:r>
              <a:rPr lang="en-US" sz="4400" dirty="0" err="1" smtClean="0"/>
              <a:t>hablo</a:t>
            </a:r>
            <a:endParaRPr lang="en-US" sz="4400" dirty="0" smtClean="0"/>
          </a:p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comemos</a:t>
            </a:r>
            <a:endParaRPr lang="en-US" dirty="0" smtClean="0"/>
          </a:p>
          <a:p>
            <a:r>
              <a:rPr lang="en-US" sz="4000" dirty="0" err="1" smtClean="0"/>
              <a:t>Tú</a:t>
            </a:r>
            <a:r>
              <a:rPr lang="en-US" sz="4000" dirty="0" smtClean="0"/>
              <a:t> </a:t>
            </a:r>
            <a:r>
              <a:rPr lang="en-US" sz="4000" dirty="0" err="1" smtClean="0"/>
              <a:t>tocas</a:t>
            </a:r>
            <a:endParaRPr lang="en-US" sz="4000" dirty="0" smtClean="0"/>
          </a:p>
          <a:p>
            <a:r>
              <a:rPr lang="en-US" sz="2000" dirty="0" err="1" smtClean="0"/>
              <a:t>Vosotros</a:t>
            </a:r>
            <a:r>
              <a:rPr lang="en-US" sz="2000" dirty="0" smtClean="0"/>
              <a:t> </a:t>
            </a:r>
            <a:r>
              <a:rPr lang="en-US" sz="2000" dirty="0" err="1" smtClean="0"/>
              <a:t>escribís</a:t>
            </a:r>
            <a:endParaRPr lang="en-US" sz="2000" dirty="0" smtClean="0"/>
          </a:p>
          <a:p>
            <a:r>
              <a:rPr lang="en-US" sz="4400" dirty="0" err="1" smtClean="0"/>
              <a:t>Ellos</a:t>
            </a:r>
            <a:r>
              <a:rPr lang="en-US" sz="4400" dirty="0" smtClean="0"/>
              <a:t> </a:t>
            </a:r>
            <a:r>
              <a:rPr lang="en-US" sz="4400" dirty="0" err="1" smtClean="0"/>
              <a:t>corren</a:t>
            </a:r>
            <a:endParaRPr lang="en-US" sz="4400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err="1" smtClean="0"/>
              <a:t>Nosotros</a:t>
            </a:r>
            <a:r>
              <a:rPr lang="en-US" sz="2400" dirty="0" smtClean="0"/>
              <a:t> </a:t>
            </a:r>
            <a:r>
              <a:rPr lang="en-US" sz="2400" dirty="0" err="1" smtClean="0"/>
              <a:t>cantamos</a:t>
            </a:r>
            <a:endParaRPr lang="en-US" sz="2400" dirty="0" smtClean="0"/>
          </a:p>
          <a:p>
            <a:r>
              <a:rPr lang="en-US" sz="4400" dirty="0" err="1" smtClean="0"/>
              <a:t>Ud</a:t>
            </a:r>
            <a:r>
              <a:rPr lang="en-US" sz="4400" dirty="0" smtClean="0"/>
              <a:t>. </a:t>
            </a:r>
            <a:r>
              <a:rPr lang="en-US" sz="4400" dirty="0" err="1" smtClean="0"/>
              <a:t>baila</a:t>
            </a:r>
            <a:endParaRPr lang="en-US" sz="4400" dirty="0" smtClean="0"/>
          </a:p>
          <a:p>
            <a:r>
              <a:rPr lang="en-US" dirty="0" smtClean="0"/>
              <a:t>Leer</a:t>
            </a:r>
          </a:p>
          <a:p>
            <a:r>
              <a:rPr lang="en-US" sz="6000" dirty="0" err="1" smtClean="0"/>
              <a:t>Yo</a:t>
            </a:r>
            <a:r>
              <a:rPr lang="en-US" sz="6000" dirty="0" smtClean="0"/>
              <a:t> </a:t>
            </a:r>
            <a:r>
              <a:rPr lang="en-US" sz="6000" dirty="0" err="1" smtClean="0"/>
              <a:t>nado</a:t>
            </a:r>
            <a:endParaRPr lang="en-US" sz="6000" dirty="0" smtClean="0"/>
          </a:p>
          <a:p>
            <a:r>
              <a:rPr lang="en-US" dirty="0" smtClean="0"/>
              <a:t>Marta </a:t>
            </a:r>
            <a:r>
              <a:rPr lang="en-US" dirty="0" err="1" smtClean="0"/>
              <a:t>escucha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6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Repitan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significan</a:t>
            </a:r>
            <a:r>
              <a:rPr lang="en-US" dirty="0" smtClean="0"/>
              <a:t> en </a:t>
            </a:r>
            <a:r>
              <a:rPr lang="en-US" dirty="0" err="1" smtClean="0"/>
              <a:t>inglés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400" dirty="0" err="1" smtClean="0"/>
              <a:t>Yo</a:t>
            </a:r>
            <a:r>
              <a:rPr lang="en-US" sz="4400" dirty="0" smtClean="0"/>
              <a:t> </a:t>
            </a:r>
            <a:r>
              <a:rPr lang="en-US" sz="4400" dirty="0" err="1" smtClean="0"/>
              <a:t>hablo</a:t>
            </a:r>
            <a:endParaRPr lang="en-US" sz="4400" dirty="0" smtClean="0"/>
          </a:p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comemos</a:t>
            </a:r>
            <a:endParaRPr lang="en-US" dirty="0" smtClean="0"/>
          </a:p>
          <a:p>
            <a:r>
              <a:rPr lang="en-US" sz="4000" dirty="0" err="1" smtClean="0"/>
              <a:t>Tú</a:t>
            </a:r>
            <a:r>
              <a:rPr lang="en-US" sz="4000" dirty="0" smtClean="0"/>
              <a:t> </a:t>
            </a:r>
            <a:r>
              <a:rPr lang="en-US" sz="4000" dirty="0" err="1" smtClean="0"/>
              <a:t>tocas</a:t>
            </a:r>
            <a:endParaRPr lang="en-US" sz="4000" dirty="0" smtClean="0"/>
          </a:p>
          <a:p>
            <a:r>
              <a:rPr lang="en-US" sz="2000" dirty="0" err="1" smtClean="0"/>
              <a:t>Vosotros</a:t>
            </a:r>
            <a:r>
              <a:rPr lang="en-US" sz="2000" dirty="0" smtClean="0"/>
              <a:t> </a:t>
            </a:r>
            <a:r>
              <a:rPr lang="en-US" sz="2000" dirty="0" err="1" smtClean="0"/>
              <a:t>escribís</a:t>
            </a:r>
            <a:endParaRPr lang="en-US" sz="2000" dirty="0" smtClean="0"/>
          </a:p>
          <a:p>
            <a:r>
              <a:rPr lang="en-US" sz="4400" dirty="0" err="1" smtClean="0"/>
              <a:t>Ellos</a:t>
            </a:r>
            <a:r>
              <a:rPr lang="en-US" sz="4400" dirty="0" smtClean="0"/>
              <a:t> </a:t>
            </a:r>
            <a:r>
              <a:rPr lang="en-US" sz="4400" dirty="0" err="1" smtClean="0"/>
              <a:t>corren</a:t>
            </a:r>
            <a:endParaRPr lang="en-US" sz="4400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err="1" smtClean="0"/>
              <a:t>Nosotros</a:t>
            </a:r>
            <a:r>
              <a:rPr lang="en-US" sz="2400" dirty="0" smtClean="0"/>
              <a:t> </a:t>
            </a:r>
            <a:r>
              <a:rPr lang="en-US" sz="2400" dirty="0" err="1" smtClean="0"/>
              <a:t>cantamos</a:t>
            </a:r>
            <a:endParaRPr lang="en-US" sz="2400" dirty="0" smtClean="0"/>
          </a:p>
          <a:p>
            <a:r>
              <a:rPr lang="en-US" sz="4400" dirty="0" err="1" smtClean="0"/>
              <a:t>Ud</a:t>
            </a:r>
            <a:r>
              <a:rPr lang="en-US" sz="4400" dirty="0" smtClean="0"/>
              <a:t>. </a:t>
            </a:r>
            <a:r>
              <a:rPr lang="en-US" sz="4400" dirty="0" err="1" smtClean="0"/>
              <a:t>baila</a:t>
            </a:r>
            <a:endParaRPr lang="en-US" sz="4400" dirty="0" smtClean="0"/>
          </a:p>
          <a:p>
            <a:r>
              <a:rPr lang="en-US" dirty="0" smtClean="0"/>
              <a:t>Leer</a:t>
            </a:r>
          </a:p>
          <a:p>
            <a:r>
              <a:rPr lang="en-US" sz="6000" dirty="0" err="1" smtClean="0"/>
              <a:t>Yo</a:t>
            </a:r>
            <a:r>
              <a:rPr lang="en-US" sz="6000" dirty="0" smtClean="0"/>
              <a:t> </a:t>
            </a:r>
            <a:r>
              <a:rPr lang="en-US" sz="6000" dirty="0" err="1" smtClean="0"/>
              <a:t>nado</a:t>
            </a:r>
            <a:endParaRPr lang="en-US" sz="6000" dirty="0" smtClean="0"/>
          </a:p>
          <a:p>
            <a:r>
              <a:rPr lang="en-US" dirty="0" smtClean="0"/>
              <a:t>Marta </a:t>
            </a:r>
            <a:r>
              <a:rPr lang="en-US" dirty="0" err="1" smtClean="0"/>
              <a:t>escucha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3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Te</a:t>
            </a:r>
            <a:r>
              <a:rPr lang="en-US" sz="3600" dirty="0" smtClean="0"/>
              <a:t> </a:t>
            </a:r>
            <a:r>
              <a:rPr lang="en-US" sz="3600" dirty="0" err="1" smtClean="0"/>
              <a:t>acuerdas</a:t>
            </a:r>
            <a:r>
              <a:rPr lang="en-US" sz="3600" dirty="0" smtClean="0"/>
              <a:t> c</a:t>
            </a:r>
            <a:r>
              <a:rPr lang="el-GR" sz="3600" dirty="0" smtClean="0"/>
              <a:t>ό</a:t>
            </a:r>
            <a:r>
              <a:rPr lang="en-US" sz="3600" dirty="0" err="1" smtClean="0"/>
              <a:t>mo</a:t>
            </a:r>
            <a:r>
              <a:rPr lang="en-US" sz="3600" dirty="0" smtClean="0"/>
              <a:t> </a:t>
            </a:r>
            <a:r>
              <a:rPr lang="en-US" sz="3600" dirty="0" err="1" smtClean="0"/>
              <a:t>conjugar</a:t>
            </a:r>
            <a:r>
              <a:rPr lang="en-US" sz="3600" dirty="0" smtClean="0"/>
              <a:t> un </a:t>
            </a:r>
            <a:r>
              <a:rPr lang="en-US" sz="3600" dirty="0" err="1" smtClean="0"/>
              <a:t>verbo</a:t>
            </a:r>
            <a:r>
              <a:rPr lang="en-US" sz="3600" dirty="0" smtClean="0"/>
              <a:t> </a:t>
            </a:r>
            <a:r>
              <a:rPr lang="en-US" sz="3600" i="1" dirty="0" smtClean="0"/>
              <a:t>–</a:t>
            </a:r>
            <a:r>
              <a:rPr lang="en-US" sz="3600" i="1" dirty="0" err="1" smtClean="0"/>
              <a:t>ar</a:t>
            </a:r>
            <a:r>
              <a:rPr lang="en-US" sz="3600" dirty="0" smtClean="0"/>
              <a:t>?</a:t>
            </a:r>
            <a:br>
              <a:rPr lang="en-US" sz="3600" dirty="0" smtClean="0"/>
            </a:br>
            <a:r>
              <a:rPr lang="en-US" sz="2700" dirty="0" smtClean="0"/>
              <a:t>Con </a:t>
            </a:r>
            <a:r>
              <a:rPr lang="en-US" sz="2700" dirty="0" err="1" smtClean="0"/>
              <a:t>tu</a:t>
            </a:r>
            <a:r>
              <a:rPr lang="en-US" sz="2700" dirty="0" smtClean="0"/>
              <a:t> </a:t>
            </a:r>
            <a:r>
              <a:rPr lang="en-US" sz="2700" dirty="0" err="1" smtClean="0"/>
              <a:t>compañero</a:t>
            </a:r>
            <a:r>
              <a:rPr lang="en-US" sz="2700" dirty="0" smtClean="0"/>
              <a:t>, </a:t>
            </a:r>
            <a:r>
              <a:rPr lang="en-US" sz="2700" dirty="0" err="1" smtClean="0"/>
              <a:t>hablen</a:t>
            </a:r>
            <a:r>
              <a:rPr lang="en-US" sz="2700" dirty="0" smtClean="0"/>
              <a:t> de </a:t>
            </a:r>
            <a:r>
              <a:rPr lang="en-US" sz="2700" dirty="0" err="1" smtClean="0"/>
              <a:t>las</a:t>
            </a:r>
            <a:r>
              <a:rPr lang="en-US" sz="2700" dirty="0" smtClean="0"/>
              <a:t> </a:t>
            </a:r>
            <a:r>
              <a:rPr lang="en-US" sz="2700" dirty="0" err="1" smtClean="0"/>
              <a:t>formas</a:t>
            </a:r>
            <a:r>
              <a:rPr lang="en-US" sz="2700" dirty="0" smtClean="0"/>
              <a:t> del </a:t>
            </a:r>
            <a:r>
              <a:rPr lang="en-US" sz="2700" dirty="0" err="1" smtClean="0"/>
              <a:t>verbo</a:t>
            </a:r>
            <a:r>
              <a:rPr lang="en-US" sz="2700" dirty="0" smtClean="0"/>
              <a:t> “</a:t>
            </a:r>
            <a:r>
              <a:rPr lang="en-US" sz="2700" dirty="0" err="1" smtClean="0"/>
              <a:t>hablar</a:t>
            </a:r>
            <a:r>
              <a:rPr lang="en-US" sz="2700" dirty="0" smtClean="0"/>
              <a:t>”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hablo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hablas</a:t>
            </a:r>
            <a:endParaRPr lang="en-US" dirty="0" smtClean="0"/>
          </a:p>
          <a:p>
            <a:r>
              <a:rPr lang="en-US" dirty="0" err="1" smtClean="0"/>
              <a:t>Ud</a:t>
            </a:r>
            <a:r>
              <a:rPr lang="en-US" dirty="0" smtClean="0"/>
              <a:t>. </a:t>
            </a:r>
            <a:r>
              <a:rPr lang="en-US" dirty="0" err="1" smtClean="0"/>
              <a:t>habla</a:t>
            </a:r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/>
              <a:t>habla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hablamos</a:t>
            </a:r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habláis</a:t>
            </a:r>
            <a:endParaRPr lang="en-US" dirty="0" smtClean="0"/>
          </a:p>
          <a:p>
            <a:r>
              <a:rPr lang="en-US" dirty="0" err="1" smtClean="0"/>
              <a:t>Uds</a:t>
            </a:r>
            <a:r>
              <a:rPr lang="en-US" dirty="0" smtClean="0"/>
              <a:t>. </a:t>
            </a:r>
            <a:r>
              <a:rPr lang="en-US" dirty="0" err="1" smtClean="0"/>
              <a:t>hablan</a:t>
            </a:r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/>
              <a:t>hablan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8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Te</a:t>
            </a:r>
            <a:r>
              <a:rPr lang="en-US" sz="3600" dirty="0" smtClean="0"/>
              <a:t> </a:t>
            </a:r>
            <a:r>
              <a:rPr lang="en-US" sz="3600" dirty="0" err="1" smtClean="0"/>
              <a:t>acuerdas</a:t>
            </a:r>
            <a:r>
              <a:rPr lang="en-US" sz="3600" dirty="0" smtClean="0"/>
              <a:t> c</a:t>
            </a:r>
            <a:r>
              <a:rPr lang="el-GR" sz="3600" dirty="0" smtClean="0"/>
              <a:t>ό</a:t>
            </a:r>
            <a:r>
              <a:rPr lang="en-US" sz="3600" dirty="0" err="1" smtClean="0"/>
              <a:t>mo</a:t>
            </a:r>
            <a:r>
              <a:rPr lang="en-US" sz="3600" dirty="0" smtClean="0"/>
              <a:t> </a:t>
            </a:r>
            <a:r>
              <a:rPr lang="en-US" sz="3600" dirty="0" err="1" smtClean="0"/>
              <a:t>conjugar</a:t>
            </a:r>
            <a:r>
              <a:rPr lang="en-US" sz="3600" dirty="0" smtClean="0"/>
              <a:t> un </a:t>
            </a:r>
            <a:r>
              <a:rPr lang="en-US" sz="3600" dirty="0" err="1" smtClean="0"/>
              <a:t>verbo</a:t>
            </a:r>
            <a:r>
              <a:rPr lang="en-US" sz="3600" dirty="0" smtClean="0"/>
              <a:t> </a:t>
            </a:r>
            <a:r>
              <a:rPr lang="en-US" sz="3600" i="1" dirty="0" smtClean="0"/>
              <a:t>–</a:t>
            </a:r>
            <a:r>
              <a:rPr lang="en-US" sz="3600" i="1" dirty="0" err="1" smtClean="0"/>
              <a:t>er</a:t>
            </a:r>
            <a:r>
              <a:rPr lang="en-US" sz="3600" dirty="0" smtClean="0"/>
              <a:t>?</a:t>
            </a:r>
            <a:br>
              <a:rPr lang="en-US" sz="3600" dirty="0" smtClean="0"/>
            </a:br>
            <a:r>
              <a:rPr lang="en-US" sz="2700" dirty="0" smtClean="0"/>
              <a:t>Con </a:t>
            </a:r>
            <a:r>
              <a:rPr lang="en-US" sz="2700" dirty="0" err="1" smtClean="0"/>
              <a:t>tu</a:t>
            </a:r>
            <a:r>
              <a:rPr lang="en-US" sz="2700" dirty="0" smtClean="0"/>
              <a:t> </a:t>
            </a:r>
            <a:r>
              <a:rPr lang="en-US" sz="2700" dirty="0" err="1" smtClean="0"/>
              <a:t>compañero</a:t>
            </a:r>
            <a:r>
              <a:rPr lang="en-US" sz="2700" dirty="0" smtClean="0"/>
              <a:t>, </a:t>
            </a:r>
            <a:r>
              <a:rPr lang="en-US" sz="2700" dirty="0" err="1" smtClean="0"/>
              <a:t>hablen</a:t>
            </a:r>
            <a:r>
              <a:rPr lang="en-US" sz="2700" dirty="0" smtClean="0"/>
              <a:t> de </a:t>
            </a:r>
            <a:r>
              <a:rPr lang="en-US" sz="2700" dirty="0" err="1" smtClean="0"/>
              <a:t>las</a:t>
            </a:r>
            <a:r>
              <a:rPr lang="en-US" sz="2700" dirty="0" smtClean="0"/>
              <a:t> </a:t>
            </a:r>
            <a:r>
              <a:rPr lang="en-US" sz="2700" dirty="0" err="1" smtClean="0"/>
              <a:t>formas</a:t>
            </a:r>
            <a:r>
              <a:rPr lang="en-US" sz="2700" dirty="0" smtClean="0"/>
              <a:t> del </a:t>
            </a:r>
            <a:r>
              <a:rPr lang="en-US" sz="2700" dirty="0" err="1" smtClean="0"/>
              <a:t>verbo</a:t>
            </a:r>
            <a:r>
              <a:rPr lang="en-US" sz="2700" dirty="0" smtClean="0"/>
              <a:t> “comer”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comes</a:t>
            </a:r>
          </a:p>
          <a:p>
            <a:r>
              <a:rPr lang="en-US" dirty="0" err="1" smtClean="0"/>
              <a:t>Ud</a:t>
            </a:r>
            <a:r>
              <a:rPr lang="en-US" dirty="0" smtClean="0"/>
              <a:t>. come</a:t>
            </a:r>
          </a:p>
          <a:p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 come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comemos</a:t>
            </a:r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coméis</a:t>
            </a:r>
            <a:endParaRPr lang="en-US" dirty="0" smtClean="0"/>
          </a:p>
          <a:p>
            <a:r>
              <a:rPr lang="en-US" dirty="0" err="1" smtClean="0"/>
              <a:t>Uds</a:t>
            </a:r>
            <a:r>
              <a:rPr lang="en-US" dirty="0" smtClean="0"/>
              <a:t>. </a:t>
            </a:r>
            <a:r>
              <a:rPr lang="en-US" dirty="0" err="1" smtClean="0"/>
              <a:t>comen</a:t>
            </a:r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/>
              <a:t>comen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Te</a:t>
            </a:r>
            <a:r>
              <a:rPr lang="en-US" sz="3600" dirty="0" smtClean="0"/>
              <a:t> </a:t>
            </a:r>
            <a:r>
              <a:rPr lang="en-US" sz="3600" dirty="0" err="1" smtClean="0"/>
              <a:t>acuerdas</a:t>
            </a:r>
            <a:r>
              <a:rPr lang="en-US" sz="3600" dirty="0" smtClean="0"/>
              <a:t> c</a:t>
            </a:r>
            <a:r>
              <a:rPr lang="el-GR" sz="3600" dirty="0" smtClean="0"/>
              <a:t>ό</a:t>
            </a:r>
            <a:r>
              <a:rPr lang="en-US" sz="3600" dirty="0" err="1" smtClean="0"/>
              <a:t>mo</a:t>
            </a:r>
            <a:r>
              <a:rPr lang="en-US" sz="3600" dirty="0" smtClean="0"/>
              <a:t> </a:t>
            </a:r>
            <a:r>
              <a:rPr lang="en-US" sz="3600" dirty="0" err="1" smtClean="0"/>
              <a:t>conjugar</a:t>
            </a:r>
            <a:r>
              <a:rPr lang="en-US" sz="3600" dirty="0" smtClean="0"/>
              <a:t> un </a:t>
            </a:r>
            <a:r>
              <a:rPr lang="en-US" sz="3600" dirty="0" err="1" smtClean="0"/>
              <a:t>verbo</a:t>
            </a:r>
            <a:r>
              <a:rPr lang="en-US" sz="3600" dirty="0" smtClean="0"/>
              <a:t> </a:t>
            </a:r>
            <a:r>
              <a:rPr lang="en-US" sz="3600" i="1" dirty="0" smtClean="0"/>
              <a:t>–</a:t>
            </a:r>
            <a:r>
              <a:rPr lang="en-US" sz="3600" i="1" dirty="0" err="1" smtClean="0"/>
              <a:t>ir</a:t>
            </a:r>
            <a:r>
              <a:rPr lang="en-US" sz="3600" dirty="0" smtClean="0"/>
              <a:t>?</a:t>
            </a:r>
            <a:br>
              <a:rPr lang="en-US" sz="3600" dirty="0" smtClean="0"/>
            </a:br>
            <a:r>
              <a:rPr lang="en-US" sz="2700" dirty="0" smtClean="0"/>
              <a:t>Con </a:t>
            </a:r>
            <a:r>
              <a:rPr lang="en-US" sz="2700" dirty="0" err="1" smtClean="0"/>
              <a:t>tu</a:t>
            </a:r>
            <a:r>
              <a:rPr lang="en-US" sz="2700" dirty="0" smtClean="0"/>
              <a:t> </a:t>
            </a:r>
            <a:r>
              <a:rPr lang="en-US" sz="2700" dirty="0" err="1" smtClean="0"/>
              <a:t>compañero</a:t>
            </a:r>
            <a:r>
              <a:rPr lang="en-US" sz="2700" dirty="0" smtClean="0"/>
              <a:t>, </a:t>
            </a:r>
            <a:r>
              <a:rPr lang="en-US" sz="2700" dirty="0" err="1" smtClean="0"/>
              <a:t>hablen</a:t>
            </a:r>
            <a:r>
              <a:rPr lang="en-US" sz="2700" dirty="0" smtClean="0"/>
              <a:t> de </a:t>
            </a:r>
            <a:r>
              <a:rPr lang="en-US" sz="2700" dirty="0" err="1" smtClean="0"/>
              <a:t>las</a:t>
            </a:r>
            <a:r>
              <a:rPr lang="en-US" sz="2700" dirty="0" smtClean="0"/>
              <a:t> </a:t>
            </a:r>
            <a:r>
              <a:rPr lang="en-US" sz="2700" dirty="0" err="1" smtClean="0"/>
              <a:t>formas</a:t>
            </a:r>
            <a:r>
              <a:rPr lang="en-US" sz="2700" dirty="0" smtClean="0"/>
              <a:t> del </a:t>
            </a:r>
            <a:r>
              <a:rPr lang="en-US" sz="2700" dirty="0" err="1" smtClean="0"/>
              <a:t>verbo</a:t>
            </a:r>
            <a:r>
              <a:rPr lang="en-US" sz="2700" dirty="0" smtClean="0"/>
              <a:t> “</a:t>
            </a:r>
            <a:r>
              <a:rPr lang="en-US" sz="2700" dirty="0" err="1" smtClean="0"/>
              <a:t>vivir</a:t>
            </a:r>
            <a:r>
              <a:rPr lang="en-US" sz="2700" dirty="0" smtClean="0"/>
              <a:t>”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vivo</a:t>
            </a:r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vives</a:t>
            </a:r>
            <a:endParaRPr lang="en-US" dirty="0" smtClean="0"/>
          </a:p>
          <a:p>
            <a:r>
              <a:rPr lang="en-US" dirty="0" err="1" smtClean="0"/>
              <a:t>Ud</a:t>
            </a:r>
            <a:r>
              <a:rPr lang="en-US" dirty="0" smtClean="0"/>
              <a:t>. vive</a:t>
            </a:r>
          </a:p>
          <a:p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 vive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vivimos</a:t>
            </a:r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vivís</a:t>
            </a:r>
            <a:endParaRPr lang="en-US" dirty="0" smtClean="0"/>
          </a:p>
          <a:p>
            <a:r>
              <a:rPr lang="en-US" dirty="0" err="1" smtClean="0"/>
              <a:t>Uds</a:t>
            </a:r>
            <a:r>
              <a:rPr lang="en-US" dirty="0" smtClean="0"/>
              <a:t>. </a:t>
            </a:r>
            <a:r>
              <a:rPr lang="en-US" dirty="0" err="1" smtClean="0"/>
              <a:t>viven</a:t>
            </a:r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/>
              <a:t>viven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68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28194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800" dirty="0" err="1" smtClean="0"/>
              <a:t>Ahora</a:t>
            </a:r>
            <a:r>
              <a:rPr lang="en-US" sz="4800" dirty="0" smtClean="0"/>
              <a:t>, </a:t>
            </a:r>
            <a:r>
              <a:rPr lang="en-US" sz="4800" dirty="0" err="1" smtClean="0"/>
              <a:t>práctica</a:t>
            </a:r>
            <a:r>
              <a:rPr lang="en-US" sz="4800" dirty="0" smtClean="0"/>
              <a:t> </a:t>
            </a:r>
            <a:r>
              <a:rPr lang="en-US" sz="4800" dirty="0" err="1" smtClean="0"/>
              <a:t>escrita</a:t>
            </a:r>
            <a:r>
              <a:rPr lang="en-US" sz="4800" dirty="0" smtClean="0"/>
              <a:t> y oral…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5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150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LOS VERBOS</vt:lpstr>
      <vt:lpstr>Los verbos tienen muchas formas… </vt:lpstr>
      <vt:lpstr>Repitan ¿Qué significan en inglés? </vt:lpstr>
      <vt:lpstr>¿Te acuerdas cόmo conjugar un verbo –ar? Con tu compañero, hablen de las formas del verbo “hablar”</vt:lpstr>
      <vt:lpstr>¿Te acuerdas cόmo conjugar un verbo –er? Con tu compañero, hablen de las formas del verbo “comer”</vt:lpstr>
      <vt:lpstr>¿Te acuerdas cόmo conjugar un verbo –ir? Con tu compañero, hablen de las formas del verbo “vivir”</vt:lpstr>
      <vt:lpstr>Ahora, práctica escrita y oral…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</dc:title>
  <dc:creator>Mary J. Windsor</dc:creator>
  <cp:lastModifiedBy>Jennifer Salas</cp:lastModifiedBy>
  <cp:revision>4</cp:revision>
  <dcterms:created xsi:type="dcterms:W3CDTF">2013-08-08T17:57:21Z</dcterms:created>
  <dcterms:modified xsi:type="dcterms:W3CDTF">2013-08-20T20:28:18Z</dcterms:modified>
</cp:coreProperties>
</file>