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9" r:id="rId3"/>
    <p:sldId id="267" r:id="rId4"/>
    <p:sldId id="260" r:id="rId5"/>
    <p:sldId id="262" r:id="rId6"/>
    <p:sldId id="268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4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9326C-C1A8-4548-A250-1DCDABC2F993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5C94F-6063-42FF-990E-B02255B1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C94F-6063-42FF-990E-B02255B19C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5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1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8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9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3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1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62B8-E893-4CD9-BE33-65D438291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147A-95AA-4047-AF0C-F92E1EA2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url?sa=i&amp;rct=j&amp;q=student&amp;source=images&amp;cd=&amp;cad=rja&amp;docid=Yy68IHfYs7UaYM&amp;tbnid=yNYT3PTelvy4KM:&amp;ved=0CAUQjRw&amp;url=http://www.viainfo.net/faresandpasses/students.aspx&amp;ei=rxIDUsiYEaSuyQHFwoCIBA&amp;bvm=bv.50500085,d.aWc&amp;psig=AFQjCNHFQyGO8YBcYDMOzphGBSM8Yrnr6Q&amp;ust=137601742058320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CR" sz="6600" b="1" dirty="0" smtClean="0">
                <a:latin typeface="Aharoni" pitchFamily="2" charset="-79"/>
                <a:cs typeface="Aharoni" pitchFamily="2" charset="-79"/>
              </a:rPr>
              <a:t>¿Cómo es ella?</a:t>
            </a:r>
            <a:br>
              <a:rPr lang="es-CR" sz="6600" b="1" dirty="0" smtClean="0">
                <a:latin typeface="Aharoni" pitchFamily="2" charset="-79"/>
                <a:cs typeface="Aharoni" pitchFamily="2" charset="-79"/>
              </a:rPr>
            </a:br>
            <a:r>
              <a:rPr lang="es-CR" sz="6600" b="1" dirty="0" smtClean="0">
                <a:latin typeface="Aharoni" pitchFamily="2" charset="-79"/>
                <a:cs typeface="Aharoni" pitchFamily="2" charset="-79"/>
              </a:rPr>
              <a:t>¿Cómo es él?</a:t>
            </a:r>
            <a:endParaRPr lang="en-US" sz="6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686800" cy="30781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i="1" dirty="0" err="1" smtClean="0"/>
              <a:t>Vamos</a:t>
            </a:r>
            <a:r>
              <a:rPr lang="en-US" sz="6600" i="1" dirty="0" smtClean="0"/>
              <a:t> a </a:t>
            </a:r>
            <a:r>
              <a:rPr lang="en-US" sz="6600" i="1" dirty="0" err="1" smtClean="0"/>
              <a:t>conocer</a:t>
            </a:r>
            <a:r>
              <a:rPr lang="en-US" sz="6600" i="1" dirty="0" smtClean="0"/>
              <a:t> a </a:t>
            </a:r>
            <a:r>
              <a:rPr lang="en-US" sz="6600" i="1" dirty="0" err="1" smtClean="0"/>
              <a:t>unos</a:t>
            </a:r>
            <a:r>
              <a:rPr lang="en-US" sz="6600" i="1" dirty="0" smtClean="0"/>
              <a:t> </a:t>
            </a:r>
            <a:r>
              <a:rPr lang="en-US" sz="6600" i="1" dirty="0" err="1" smtClean="0"/>
              <a:t>estudiantes</a:t>
            </a:r>
            <a:r>
              <a:rPr lang="en-US" sz="6600" i="1" dirty="0" smtClean="0"/>
              <a:t> 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22021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2235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Entrevistas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200" y="160338"/>
            <a:ext cx="4405909" cy="596582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llamas?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 smtClean="0"/>
              <a:t>vives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/>
              <a:t>familia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mascotas</a:t>
            </a:r>
            <a:r>
              <a:rPr lang="en-US" dirty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Cuántos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Cuándo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/>
              <a:t>cumpleaños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deportes</a:t>
            </a:r>
            <a:r>
              <a:rPr lang="en-US" dirty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/>
              <a:t>gustan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 smtClean="0"/>
              <a:t>haces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libre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 smtClean="0"/>
              <a:t>Sacas</a:t>
            </a:r>
            <a:r>
              <a:rPr lang="en-US" dirty="0" smtClean="0"/>
              <a:t> </a:t>
            </a:r>
            <a:r>
              <a:rPr lang="en-US" dirty="0" err="1"/>
              <a:t>buenas</a:t>
            </a:r>
            <a:r>
              <a:rPr lang="en-US" dirty="0"/>
              <a:t> o </a:t>
            </a:r>
            <a:r>
              <a:rPr lang="en-US" dirty="0" err="1"/>
              <a:t>malas</a:t>
            </a:r>
            <a:r>
              <a:rPr lang="en-US" dirty="0"/>
              <a:t> </a:t>
            </a:r>
            <a:r>
              <a:rPr lang="en-US" dirty="0" err="1"/>
              <a:t>notas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Forma grupos</a:t>
            </a:r>
            <a:r>
              <a:rPr lang="en-US" sz="2000" dirty="0" smtClean="0"/>
              <a:t> de dos.</a:t>
            </a:r>
          </a:p>
          <a:p>
            <a:r>
              <a:rPr lang="en-US" sz="2000" dirty="0" err="1" smtClean="0"/>
              <a:t>Entrevista</a:t>
            </a:r>
            <a:r>
              <a:rPr lang="en-US" sz="2000" dirty="0" smtClean="0"/>
              <a:t> a </a:t>
            </a:r>
            <a:r>
              <a:rPr lang="en-US" sz="2000" dirty="0" err="1" smtClean="0"/>
              <a:t>tu</a:t>
            </a:r>
            <a:r>
              <a:rPr lang="en-US" sz="2000" dirty="0" smtClean="0"/>
              <a:t> </a:t>
            </a:r>
            <a:r>
              <a:rPr lang="en-US" sz="2000" dirty="0" err="1" smtClean="0"/>
              <a:t>compañero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Escribe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respuestas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usar</a:t>
            </a:r>
            <a:r>
              <a:rPr lang="en-US" sz="2000" dirty="0" smtClean="0"/>
              <a:t>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tarde</a:t>
            </a:r>
            <a:r>
              <a:rPr lang="en-US" sz="2000" dirty="0"/>
              <a:t>.</a:t>
            </a:r>
          </a:p>
        </p:txBody>
      </p:sp>
      <p:sp>
        <p:nvSpPr>
          <p:cNvPr id="7" name="AutoShape 10" descr="data:image/jpeg;base64,/9j/4AAQSkZJRgABAQAAAQABAAD/2wCEAAkGBxQTEhUUExMWFhUXGBgYGBcYFxgXFxgYGBcdFxwXHBgcHCggGBwlHBcXITEhJSkrLi4uFx8zODMsNygtLisBCgoKDg0OGxAQGywkICQ0LCwsLCwsLCwsLCwsLCwsLCwsLCwsLCw0LC0sLCwsLCwsLCwsLCwsLCwsLCwsLCwsLP/AABEIAMkA+wMBIgACEQEDEQH/xAAcAAACAwEBAQEAAAAAAAAAAAAFBgMEBwIBCAD/xABCEAABAgQEAwUFBQcCBgMAAAABAhEAAwQhBRIxQQZRYRMicYGRBzKhscEUQlJy8CMzYoKy0eHC8RUWQ3OSs0TD0v/EABoBAAMBAQEBAAAAAAAAAAAAAAIDBAUBAAb/xAAuEQACAgEEAgAFAwMFAAAAAAABAgARAwQSITEiQQUTUWGBMnHwI7HRFEJSkaH/2gAMAwEAAhEDEQA/AE+umkRVkVReJ6pdzAiYtjaEKLEnRbEZKeaTvEn2d3gPQ1XWDUqo2jm2KcUZVm0cRCULRZnz7xWQpzDMLhGswbNSwLaGLUtQgenWLMgsYblf5h4gy1MBMDKmWTBJU0xz2YNzANjKCzCR4LkpY6QUppoaPSgARTqZmUPHFym42wZJVz+sAqqY+8TzZ77xWIDw58txqrIZaS8XAm0VHym8Wpc0GG49hHMDICJF2hQp4uDFktreKtWqKyUgEPEmQLu4ngu4cwjS1sxCiob7RZnY+oum8QFI1gVXr79toFDzCVA0a8PrrR5W4gB5QrUteoFmtFtc0qsILJybgtiklRjqlAgWaBwr1O73jyZSkORA6ZN2aPKojFxr6mhcOY9lSGPjF3G+M2l5X1jN6dZG7Rbk06ppA1hTYVLWZz5IB74jbw/xXlOu8H8T4zmGWRL1I15QnUvDRBe+kXpcprGFuEviKcgfpgs1SyXUSSTeL6Q7NrFepKQY5k1yQReGI1cwSpI4k82UQXj8axo9E7OekRzAlzFTMj+oAQylUTDAasm3hhmybQBrabWJ0qVYyJHQ1LG8GpFY8LHZkGDFBJMG1T2RRL06aTpHKaiJChhFeXLhfBixVQjTT7ROZgA1gaFgCKk+ua0EpI6nPl3GWTPBETLqU5YTziSk7RGrF3G8Nd2YcwhhjFU4qBaBdRiGaBucqu8TyEFoSFAh/LCzsTYuyKcqDxBKkXg1SU9hHiwgtk2jiL1XJU8QgHbWHCbh4IZoGT8Ly3hysp4nFzX3ARmqGoiSQvMbxYmyIglyWVHRjBMb8wVxCOzAxTmyrxNMmACKa6rvDlB5kVeopN1whIowdotyJOU3ifDpecBoLzsPZMRM8B3MC1UkEQtVEkBWkMVWSLQJnIuYNDG4jxBqrQycInMsOIXjKJMNHDZCGjr9TuVvGaQuhSEP0jKOKsXUiaUph3rsbGQh9oyjHKntJpIhOnxm/KBjAYz2XiSibxIqfeB0pMWSHisqJUBL9JVqdntB9EpwDeA+F0JUochDtJpE5R/eJ8jAdSfNxwIJTcQMxFAi/KXa8CcQn6gXjwHMDGDcq9mIK0jQPw+lK9YMSKMiOvCyGcz0uLRXTLME5KI6XI3hYMSDAtZLLNEeH4dclVzt0guZV4/dm0MDw/mGqg6ow7MNGgSrCiCW5wylZNhFmRTjePbyIYyECL0jDzBKnooY6HB1TT3EKV4An5Qw03BM5QHcCeqiB8NYW2Ue57zboRIk4aYLYfQF+kOUrgmaEHvyyrkCfmRAqpw6bTH9oggc2ceotCDkvqKfG4/UIRwXB0LFxHOJ4Ci7COcMxpMvWPaniCXq8KBcHidBXbFKfgwD2vASuowmG+orkqcg+UK2NT8xYRoYMjE+UWvfEAVUVZABMEl0jjnFRUoJcRRkcNKlPqG8HqglvlB2ZWvvGdTKtja0XKPEFnU6xO2K+YLYSeYVxSYStkmOJNKTrBvB+EKudlKaeaQrRRSUp8cymEaTgvsvSEg1M0k7ol2A/nOvoI8Aa4ndpAoTG5lKEiK/23II+jhwDQZcppwrqVLzeoVAnFvZLh81LIQuSrmhaj8Fkj5QQQ+4Qx/WfOVdii1BgbQOkoc3jRuLvZLWUpKpSftEr8SB3x+aXr5hx4QrU+DEe8CDyIaGblAjaCiBpktosUiHLwRqqJhHkmlAEeL8TwMJYZNywbTiaecKa5zeER/ah1hXy7i2S4fxROXSwijJpnIeCVSO0VcWiaXJ6QNxG+hOqClAMFKhgGAgP2hCoupnuGjzGCblCZMYxL2sc1Eu8U5ijzjqgGdWWxMEdr0gV2xgjh1MuesIlh1H08TyECQBzC+WSeJZwzDFzlhEsOT6AcydhDzh3CUiWQZqzMI+6LJf1cxzhlNKpE5EkKmM61czyHIR5/xE3OhKgkGzB94zsuoYtSdTc0vwwbd2TuOdFNQEBKE5EjQBgB5CLcianeAtMleQZRbnEiMwLkxEcjXZjmwjoQ+hSL9Y/KUAL3G4NxAammG8WUzC28e+eYhsFHuA8e4Xp6gfsSJEzwJQfLbyjNuJcCnUawJhBSfdWPdPToekaZXrMuaL2mAt0IGkV6lUuolmVPGZCtOYP4knmIfi1bKRu6nn+GKy7kmTSq2IDMc3i9xRw3MpJu6pRuiZsocjyUOUBVzy3KNZCGFrMh8Ow1LILG5gdWLuWiylLi5irVyD928GO51ALlGRSmYsJSCSSwADknwjYPZ/7OTIWmfWBOYXRK1Y/iUdH/hvF32dcDikSKmoYzyO4ix7J9yd1Ny0hsTOUpTC5PwiTVauvFJoYcG7kw2K1lJSNT8BF8zYVMNq0GonFZZMkJSCdA4zKPxHpFHGPaBTS5iJaFhSlEBgQSx36ebQvHmfb9TOvgtgBHgTxEiVwKp6kKS4ieZVBKXJaBTWkcmJOI3UvTFsHgPxBg0mslFCwH+6tg6TzBi5h+Iyp6XQtKhoWIPQwNo1kZ0O+RRHVtR8CIdn1JFEdGeTFdg9iYRxfgk6kmZJqCL91WqVDmD9IWpk6PpHiDB5ddIVImljqhYuUK2PhzEfOfEmATqKoMqcGIuFD3VJ2UDDtNmXIItsWycS5T63ivMpA5vFujqBlvrFadPGYsIoBN1EC7jazGJkqfSBpqwYjTXX1hABkuwwguTePEzAI4RUg7xwuY5jxM6Cfc7XMeKs1LRalB47myN46DUYCBBeTpGh4JTS6aXlHvlIK1We98o5AQjqQ0MknEErSnJsACN3A/xE+qBK8TX+FhGynd36kk+b3lNqdPPWJKuZkFMDd5mYjwBP9ooypwXMAGu8SY3PAqKUHbN/pESBeQP51N92l3i7j2fJSZf2dSQodw/dytrmG/SDfBuMqqKZDjvAX8hEsySiZLAWApLbjaCOB0iJSBlTlDWDNCcjIcdVz9ZEV22fX0+8sSApAzK03gEPaJTyqgy1lksO8fdBdm6w3CWFJI5iFyl4Kpe07VUsLLuyrgHw05QvFsBJe/xEsQwN9yLifEUTF0i5au6qYdNCMhMDKp3IfQxJxrMH26jlJsO+oj+Vh8jFjE0Xcbx08BT9f8maOjYBQBLEtSVSuzm99CrX16F+cZlxpggkzFBGmoPQ3EPEuZmUlOwv4fpoXuI1CbMJBdIAA8hf4vFWjLK9epmfF8aIA/uJlOizEx+kVfZTUL1CVpPPQvBCZSg6RWn4YWsHjUBHuYiMLubHT4y4UCX6jfN9GEHMHNio7B38oxjAK9aEiWslh7qt09PD5Ro1ZjolUIAPfmMkdAdVP4P8Iy3wFWofibZyo+PcPzK3CtSKhVSohwqcpTc0+6kegEDan2eSVVImoKkAKzEbO725R1wX+ynrRsdPKH3K9yCwv5wLO2NjtMY1S9h9OyR5R5xBQqmSFoQcqlJIB5Ehory8YlD3piRyBN4J09WmYGBELCiv7SJy4bdEfgDgmbSq7Rc9RIDCWmyGd+9bvaloM4JVBVZXIf3VSz6y0j5phlUsJSVbAPGY8J4oEV6krLLqRMmD+VXdHpm9Ia257Y8mv5/5c6jWG/6Edc7KjLfbXUpKKcEDPmWx3ygC3g5EPPEmOyaYFU1YSLt+JRbRI3MYLxdjy6ucZirJFkId8qf7ncx3QYXbJu9CFqGUJXsylTJcWgrKpQwvAWjqGDRdTWGNkqT1MpwfUrLrcsRivchoqVvvR7RynMFQqMoCMNJPu0E0PAukl3gxJL/KENUnfuWZJytE5VDVgXAS5qRMqFmUk3CQO/5vZPxh5wbh6kp2KJYUr8a2Ur+w8hEz5UHZhLpnbmZfQ8MVE/3JSiOZGUeqmEXZfs8rgSpKEDxWm49Y14TLxaBEcXLuj1x/LII7mFf8Gn00wqnS1Ifc3T5KFoF46FKqJS9kBI+Ln9dI+hpqQQQoAg6ghwfKFTG+DKWeXS8pX8IGU/ym3pCyQGu5qY9buXa4/MFyqd0pJ0963LnC5j/GyKeaZZSSUm12DNZoaayo7ACXM1AYK2UAGccoyr2glM9QIAcfebbxifT41fJTdSjI7bLEdsC9okuYoIUkpJsFah+VofZett7xgHAdMEzkqUAdG+kbth87uBarMIHV4kRwFk62Vs9zOeI6gqxlBF0ymSo9cpf4qgzWzCqyRpr5c4I0mESzMKyyiokk83g7JweWqUpO+r7+B5wvcGKj6CWHOMCGhZmYY3WFCMkuwPvK59B0gAqeSGJhg4vWlIKALgl4RjN2BjVwoNvE+czvkzsWc8xpwukCr84KV2HhMsltngLgdZlZ4J4tixUMo0jzBieJOnHcCz5wDROanMlKSSQmyRsAb2gNiUwksNIJ8D4VMq6lEsA5EsqYrYJHM9dIci1zKWBK0I5YbJ7Jchc0FlpHxs58v1yasVqrEgkC+m1opcYJAHdAASwDDQC/0HpCtWz50+X3CQ1iwd23uPOM/IoZpr4wdo/aZpxJNmyqhQCyobHX16xrPsXnzChalzHSfdRdhzPevCr/AMome2VYKtVCz+hD84d+D+GptIq00XHukOX9beMP1GdDj23zEjEbM0SsCTKOYgJY5vAC8fNHEOPr+3ipl2TKUns0jZKTp/MHf80fTlIlxf0jEPa77PTJmGqp0/sVe+B/01f/AIPw00aC0qgjeffEkLVxM0x/H5tXOVOmG50GyU7JHSKALx1Ml5SxiWVJjQACih1BPkbnUqSSco3g9JwqwiPBKXvOYcJVIGEa+iwKU3NM/UZCGoTOa+m3jmlSEwcmScydIDVcvKYxA18SxDu4hOSpyAlyosAALknaNc4Z4Xl0iEzZ4C6g3Y3TL5ADdQ5+kKvszwuWlCatYCllRTLBuENYrbdXLlDzXV4d4zdVnN7F/M0NNpAfJoYnV9nJsASY54dnLnAzSLK90bMLP4mFzEqg/Zpy9ylh52A9SImx7i80UhARKKkABKikOzDk4+cRY0s/eV5FpPGOi5rbROmfpGYcEcc/a5i0zBlU3d5EW6m8P8tZLeEDkD42oyc4wRYhZE8GA/Ek5UsJWBbMEno5YH1b1hc4p4wTRKQ4JJNwNhzMXZXE0uvo5ykpUyUqYkEOpId0kgOxg6LY9zTyY9mQVO8ao5VRKyzUhQ57g8wdoz2o4XKF5QjtEbEkO3V9YesNndpIlr/ElJ9Q8fqgMARq4/2hSZWQkTRxgVUVaLhRMsZlAIYO4UQR4BIufGCtJiyD+zSpSgL94uTyA6RBxHiUwAoA1DOP11irw3h7ps7u6lbw02y7nMIKB2I00Ewqu0MNCbtArD6UJAAg1RoAMTKfMSHUsK4mE8YzCKqchmZZDecB6alBIjSPafwuULVVIulZ74bRTa+BjPpU4JjcxtagCYeYkE1L0uibSO1AxD9tiZE6zwQuTgn3OJeHhReNP9nOEJk06lhLKmKuprsNh0hBwpWeYlAHvKCfUtG1UdKmVKRLTokNfXxjjMQDcq09lri1jdAVE9QdfA/rzgZR4f8AsrA96w2Yc4bK8ApUTa3+YU8FM6cVp0S473TkBtzjP5NgTaRuOYQw+jEntFcm110G/i8X8Acuo3Ki/gP7wOxSUe1Shy2V2G7WudhBzDkZUj9CFFZ528T94akqaOqqQmbLXLUAUqSUkG4YhoilgxaliNHTMSdvqZjifIvEWGqlz5ktv3a1J6WLRXAI1j6Y4t4Cp6wFaQJc4/fAso/xDfx1jBeLMHmUkwypqcqgfIjZQO4i0MRSmAp5lPDqwJaGKXiqWFxCLMXyjjtjzjTwaxsa7aiMmmDNcZxMGWAdeXjytxBgwgeJpVGaE9xuNa5jxwFjSUpMhRYklSVE20Hd6afGGafX94JJv8IyuUki8MWEYkVrQhWrgPEubTgtvE09Nqto2N+I+8U1WSi1YqUgD/yB+STBugImUodIOYaG4L83gNxbhKplGFj3UqDDmwYq+LeRi1wZPenQPvIcfGxiEp/Tv7yh35oQzw3w1IkqKkoAUS5bbZhDfKliFafjCKaWVzFBIGr6m3zgJT+02STv5OT6QK43fyq5PlPq41cQcLSKojtE3Hk/QtrEPEaUUuHzBLSEhKMqQNn7v1gnhGKoqZYmSyCk6c+ogR7QKVU6TLkJ/wCosFR5JTcn1YecLr/aehPYySygwTwpOeik/lHwDRdmqzN0uYoUg7KWpLFISkMHe2h+XxijLxQ57e62h1B+sKK7mJE1VWhCFXR9rowv6RZpZaZSQlNlHf5q+kSYdNSpBWPvaA+GsVppzX25nnoLbCOWeoPZqHaWdYQVopl4XcLWGF3g9TzktqIV0ZFqEhCrkJmIVLWAUrDER888a4KqiqTLPuK70tXNPLxEfQqi6QeUZ77WsKTOpO2bvyDmBH4SQFA9N/KNLDmrIAejM04tymZLSpJOsX5ayAxgfRLgsAG8o0WEzn7kmDz3nSw7d9O7feG+0biusy2+sYEiScwfR40jHqlspSSxCSC5Gw0aJdSCQKmjoQGsRiqqozTl0G5+kFaCSlKWQlh+rwjpxRfdJIPVrwzYZjBmS7BmLdSWuYnXx7l7qaoSxigA7zafGOMMmk6xBiE7MGIceMS4UP1vCXnh+mH6ZUXkxUpYtxoaUEC5nZO50IXOOuE5eIU5lqAEwAmWsi6Vf2O4hhj9miwuKowBxPj/ABbC5siYuVMSy0FiIEKXH0J7YOFEqH2xCb2TNYeQX9D5RhdTRDMb7xQgtbnN/NTufhiiYjlUZSbxrHDHAkyoSJiz2cs6EjvEdBDnJ4AoUBlS855qP9okOeoaKxnz8BD57KuGBOmGomJ7iCydbq8j8xD6PZrQBWfJMI/BnOX+/wAYYpdOiUgS5aAhCbBKQwEA2YFeIxU55gHilYyCWEjKzAbCFLhHEBLmTJLtmDp8tQPKGHGpalqA3v5WhDxCkUmbmQO9mfTb9P6xMtMCD7lYU+of4vq5cyTMlm4PI6den+IyKVTKSuxI1DgsW0+W0OtXhE2aoElYc2BvElNwctU0JIJ5nMR8Lw/FkTGtXBfE7HkR+9l6wimTLHMl+bw4YigTAR0Z4VuG8BNMWExTfhLf7w4SUWjKzOGc7fcOtlGKNTJZkuSdH8IWMfkdiAsFtrw24lRK+0KUHZgW68xAziih7SQS2l4DG1MJqY24H3k2C1AVLSCO6sX6EcvnHEmdkUZaiyhpu48eUVqCSpCJAGh15j9X9Ig4kquzny5mo0I0vz1ggltUWxltU8ylhPZ913zJ+Tc4ZMPm5hb00P8AmF2gq+0Xch20HuoHM81HQCD9DKyhgdCW8NoVlFdzmQgrGClOZJG+sD66mExCpatFpKT5hotUUwuLRHOLnwMcB4EzgKYifN2JUqpExSC4KVFPoWi5QVTgXh29qXD47VM9ItMDK/ON/MfKETDcMUF9I3sbjIgMys4Ckgw7TIeGriGmUilpybHLcb3uPg0CaGi0BEPOMUInJSg6AAeA0hGdgtR3wxfMtM+qMVZIQHJI+f6+ENOAreVZTKd/DpCfiMsJqghrGwPoflDBKWZWfKru5TYcx+vhAOtgVNVmEmqsbUmaJKj3ibcjDXgVS9lf7Rl04qXNSp7hQOt7GNIpEqMwLSLEDMBoTsX8NYXmx0BFq18R2kJ0iyIqUcxxcMeUWhFGnbiQPdzjO7x4F844Sbx0BC95M9U4r6VM6UuUoOlaSk+YaPknHpCqeomyZnvS1lJ8t/MMfOPr1MLOMcBUdTOXOmSwVrZywuwCfpFuLIwEEAe5dnztk6DltHciVZzAnA6jtnVqAWg3OWwvEO2zZlZ44EjSq/hFSomNsSSdoklTCXDR6JRNwGOgJ/WsHXjPe5SNCFHNt6eUDZuCJVMzfe0/wIKKM1J0SpO+xj8ielRa6TyNjEOQn1KEJHMHJoQQnMLgxUqSlCit9LeZ0AgxiM8pQWF9vGBFZhucoV+El+rhj8WhKfePBvkzuhnlS0qVqQT5aDz1hlplwvy5GW53/QgxQzCY97i8osTzFZIzoVuQR+vjFKqpgpKg2oI8xEvEE8ibLGzG/mBHUlVngXFNCx2MamKmGVgUjM1gNOv6aFTjDEQWAN/1eKmIYz2Kp0tJ0UoDl73+8K9dWlZB6CNXDp/LdOPlAjdwtiRKgBuq/UjSNKo5tn9Yxzg4kLAP4gY2Cm0Fol1qgPKMZ3Y7MN0Uy8eTlso+MQUSohnTg8QyfZ5mUeNkBdIo/hKVfFvrCXhuHZmIhw4iXnpZiUpKlEAJCdSXt5QtUHayUtMlqSeZFvWNLTsSlCY+vxEZAa4qGUSQiW5F4N0Up7neEmtxQlgNSQB5lof6SyTaOZVYAbo3QHhq+0yDjsEViin7oH94jOIkywdyCD+vKCPFyR2s5R/VoU8q05QrRSQR4GNDGoZBKGPkYXFQyc2+jxq/A1cJtMle518rN8IxFM4+6Y172WSSKRz+NXpr8yYXqBSXPAx7lqETJXFQKaO5kzumM9H5iytyULjoF2ipJmxYQXg1NzjLUtiPXiNCo6zRarcRNRL4KnJTRy1GzpKz/eD1RNDE6mMm4W4kEunp8wslJQonQZjYH/x+XODKOIwFBOa2TukkMShTAeaSBHMimyI9WHcesJGZRfbXxMXKkyz3QoAjrcQmcO4+DLX3wkrWFDMQEhABBD7NlKvMQWQZa5aJyHUFAOygkEKLB/M/EwrKxRahKAxu5ZmTlSz+0TmH40jbqN/L0iOZNQtmIJ22IgNOrFy1lhMRr3FjOgtyLOPWKM7EQtOZSQm/heICpaXLjrkw7UVQdKTuQCD13glMISnSM5VjRmTUozWSQyuRfnB3EsUyzEy8zgoBZ9ToHgjiYVOEAw8hIVc/4ghSoAZ7QHpZrDWL1NOvz59IR0Z51JHEp8YTWXKTsxL/AAaPaGpdMBuLK96yXJBslGZuRV/gRNh69n1eDyL7j8af0QDMOx2peqqGLjtZjeGcxHRozRDitMpFTPQx7syY76sFm/xEW8HpyQk7EkeYY/UR9DwEFTM7evvGXh6U0xJ/2jUaKY4hCo5Yl5QdWcw7YdODADy6xi6s7jc2EWkqG6dVoX8RrsrqcMNf8QVq5pTKWpI7wSWHWF2ThxWP2pcH7o0iZFHZnMIAJJkvDtUqaoqV7oPdH1hwIBRoDbQwvUJCAshLJSbflT7yvXN6CC5qkhBL7XvpZ/rBE03ERmIc8RJxLDEfbZCkWQpTlOySnvfSHztwExk1bi5NSnK5ZSm6uCkXhnl4urKBy+Ji3UK7Bf2kuHEo3V9YP4mwszZ6EA2mrAJ5AXPwBgTxvk7UBAAyhgAGtoLQwYfVpVPGcsQhRD9GFut284zbi2sKpyik3BYNy0irT2SB9IOSqMi7bfrG/wDANIUUUlwxUnOX/jLj4ERg/CFOmqmIRM91OYzGd1JSAQgdVG3mY+kMPm2AsLaDQfrSF69wKSJFlbEsdnfrFSvngKSjz+kXPtAzhOtnPQaD1L+hhGrcdQamYcwYEpG+lvpGeqccQsQJPMbpagGiSWu/nCtK4kRsR56RN/zPKS2ZQfoXjlMPUacUbZC+f6tFnOITU8SSlrCUrJJHupGY+ZFkxNLxeaoPLpitLkBWcB2LGx6g+MUYnccf3iXw+58/02JDIG2f4Pt+tBHC6/vE5+6NANrCzfrSA8pffATmBKtdHBNiR5x3WzHJBDKG4ZinQEgb+EbO2Q1RjBIrVFBAU4I5255vFgRDVhHGBlyuxmKJQJRl3/iOVB6Ze8/RmjPwVMLkAHUWJAGg+MWV1WbKt3Lan7wfQjm0KfEHFGEjlDYmvYfxSJipISsKJJ7Z3sEgArHIErBfknoYmxGmRVpKEzAM15S9O9shR5khdte7GNqq1oWmbLUR3ezPgSQoeaVEQZpMcWlRynuqSEs2W4dldVDMRm105RI2jo7llS6v/lOqgzaZfZzZakK71yLOkPY6HxEQyMTJnmaMxSghKUnQISWLFrsNuoj9jeKrmKSVqz2FnfUcvxgkgtr1jgLyjNcMNxq1xvYgP4xSF45HMRkzm6EdMKxebPkzJjgJQT3U7gDuux3IJ8oc8KqwyU5mJDp68256iMeoqpSEq7ENmBC+Vgf7v4MdjDLP4pQqRLQtK0LSAQtJ7wUhgGtuM4PjveIs+ms+MsxaoEUY1cWYWDNlVSW0yLI0UPun5j0gTT4iEqDkC7C7d6xyeYdurdI74Y4tz5ZUwAmYSWLZQbOMuzqcgNvu8ccX1VMf2Yly0zFDMVJJCQlIKi6UkOTkI6awoYm3bWEqTVKMdCI/tNk5a/tJYfMhBU2/dU79SkfCBh/YCTldgkrVpbNf/SfJosYnNSVEpUnIwyFRJJv3b693+8VJ1Q+ZyCwAA0ezah9L3jUxrSBfpMl8xOTcI0U1WJlwq4ABZ7Fs2XyzesN+E1qEMhRsrQ8mUEkHlr8DGX4XXKTmAZySWttbyvBqdXqSQ6rBiEp0KVFJ3Orgafh9JM2n3GvUuTXgLR7mi1uMoTIKllk5ik67OAxHN0nzEL2G10yYpRRfICpfeG7kAAsLBn5MecLMmvmTJapKTYgBm6vrzd7xWpVrSQgOkKcFi2dJGYhR+8O63gT4QC6UAEe4kfEPK/UOS+LAqSJUs2yy0KKuZJzmx0PPW+ke4lxKsy1LT95Kdv4cr+Fj8IC4mhylLupgolgkA2dDanKQBmJ30bWMTf2WX8KHbTRQV9NOsPXAndRD6t7FSfBahIJzkd1SCLd5TrS4AZzr6AwfpsZStahlys7W94A3L7Na3WEefNzqKD3ZhbIABqS3Pe3leC81RACBMBAPvhPdSVHvlvEWPJIg8mMMbMJdUyipdq8WZa5oBOTuNtcHM++6fWFlNKJi1Kz5bm38pUX82HrEtVOGQrPd3LDM92u/O99fi1GkqcySQ+UWUk7A7uNIcibRxFNlZo08FzRLmCYWCCpAL7FUxSn6DvXjV8PxqWU9oCcgBzKHupAsATz7pLfxXaMJpKrs0rubpLctm+sXkcRLbsws5SULWGfMUk2Y23PjblE2o03zTcLFnZQR6m14niq5VDOqVJCFKBMtJfMEkBKM19Tq2zgavGHyKlZWA5AcZlHVjcn0eDFbxHNmJShZSZSQMoJPfNwFWNyAsf8AgIETEtnIACtTYW1exsfejuHCEBhNqaFLKqa1ahnClBzoLkDYFt4KYfh6iha1rUkMT+JSmD2TbXziKsxNMrIlDAPmIGhPeGm+uvQQP/4gQvMD7xcMbbEs/i3lD6JHE6NQe4/0GJyKWUtMr3+8DMcFRBFlA7FlOw3S28XcI4ym9ijs0UwQAwC1HMGJF+9a+g5NGemYCFPZ0pfkH2PleBqygkuhZO5Z9LQoYAbg/wCoZjzKwnKAACkhewUxtZiCz89I4qpjywopAX95TByTrpA+q0R+RPzgrP8A3fmPpFZiepTWo5QpJcG19iCDf4RYpJhIYJzJs/To2/jFFXuL8RE2Fff8E/1R6uJ08CXqmUGCCSlyllPvfYmwZhHlMUgZSogpcHuvpu/gfjAybov830ifZPh9I9U9UIJnoUWzP/EA2mxHnrHaUKS/dzS1BlZS+V9D/nrAmm99f5fqIPYD7ivyq+UAw2icYVJaqdNlXQVdmos6dnax5F/1eO6ivUU5c2ZAfK4bKd3DMBE0r9zUfnR/60wNl/ulflVACjOL1CIkrllM2X3kEICr3FwkF9rkXiDF6jMQHeY3aMS7g2AJOhA26xLR/u/5P7QPxH3x5fMR0dzy8zmbS50IKFZW1FtNNPxCPETkdxKU2yFSnupzYudxawOjxJS7RVmfvD+VP9Yg6s1Cv1JRNSC5S6Cb76jQsXTrEcpUyZKUe+QCnK/Q94A72PwitL9+d4f6oJ03ueQ+YjxFTh6nVLWJXLDMVAFO4cMAAo89fWLlPMyzUlQVmCkHINhrn5A2+LwEw33VfnVDBT6TfyJ/pMAwqAeDL1UtMxRBv73eG2W5I52D+QEDioAkgAAMzAtlLuWO19+se0m35foqKg38B8oACpyhVTpKQApYAEx0oSq3c7mVzmINgEjneIZapgScoL5g9irujU9ALXgvin/Q/NM+RgNQe9L8D8hBqbEOvENIq3FlzllAAL95iHKsqWbN7wsH1uese4NLBYNlNxq6e9p46EekUqP9/wCv9MFq/wDep/7Q/qMEePERjLQlSeSjtHuMr+ZIYDqC/kYjloBmsVMTYFwE6Xd+e3WJMX0mfm/0xQq/eH5hBKLixClMFCWsMo5nSjXLYh2LEix9fGPCspCFFx3WXYuDoCoHYhwCORghI/cyf++v/wCuIsT/APkeKf8A3JhYPP8AP2naBNThKZayFCbKClP3D3cqgWDKzb6sRFanwRQUnNPlAqLJIWDrdyLAMdTsTFKm/eK8U/1CCFX9/wDIn+oQd1xPX6l6npBkmhc6X7oIIWk3QwL35FQvAinnHKHSotZ22Fh8GirP93+VXzghTe6PCPVXM4eB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CR" dirty="0" smtClean="0"/>
              <a:t>Primero…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3"/>
            <a:r>
              <a:rPr lang="es-CR" sz="7600" dirty="0" smtClean="0"/>
              <a:t>¡Un Repaso!</a:t>
            </a:r>
            <a:endParaRPr lang="en-US" sz="7600" dirty="0"/>
          </a:p>
        </p:txBody>
      </p:sp>
    </p:spTree>
    <p:extLst>
      <p:ext uri="{BB962C8B-B14F-4D97-AF65-F5344CB8AC3E}">
        <p14:creationId xmlns:p14="http://schemas.microsoft.com/office/powerpoint/2010/main" val="7715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significan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palabras</a:t>
            </a:r>
            <a:r>
              <a:rPr lang="en-US" dirty="0" smtClean="0"/>
              <a:t> </a:t>
            </a:r>
            <a:r>
              <a:rPr lang="en-US" dirty="0" err="1" smtClean="0"/>
              <a:t>interrogativas</a:t>
            </a:r>
            <a:r>
              <a:rPr lang="en-US" dirty="0" smtClean="0"/>
              <a:t> en </a:t>
            </a:r>
            <a:r>
              <a:rPr lang="en-US" dirty="0" err="1" smtClean="0"/>
              <a:t>inglés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¿</a:t>
            </a:r>
            <a:r>
              <a:rPr lang="en-US" dirty="0" err="1" smtClean="0"/>
              <a:t>Dónde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How/what is it like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Which/what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641" y="-304800"/>
            <a:ext cx="8229600" cy="1143000"/>
          </a:xfrm>
        </p:spPr>
        <p:txBody>
          <a:bodyPr/>
          <a:lstStyle/>
          <a:p>
            <a:r>
              <a:rPr lang="en-US" dirty="0" smtClean="0"/>
              <a:t>Anita</a:t>
            </a:r>
            <a:endParaRPr lang="en-US" dirty="0"/>
          </a:p>
        </p:txBody>
      </p:sp>
      <p:pic>
        <p:nvPicPr>
          <p:cNvPr id="1026" name="Picture 2" descr="http://www.viainfo.net/images/FaresAndPasses/StudentPas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28" y="2438400"/>
            <a:ext cx="1594167" cy="19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653436" y="4876800"/>
            <a:ext cx="1623164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Costa Rica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895599"/>
            <a:ext cx="1828800" cy="1219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Los padres</a:t>
            </a:r>
          </a:p>
          <a:p>
            <a:pPr algn="ctr"/>
            <a:r>
              <a:rPr lang="en-US" dirty="0" smtClean="0"/>
              <a:t>2 </a:t>
            </a:r>
            <a:r>
              <a:rPr lang="en-US" dirty="0" err="1" smtClean="0"/>
              <a:t>hermanos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62000" y="381000"/>
            <a:ext cx="25146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 arte – A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química</a:t>
            </a:r>
            <a:r>
              <a:rPr lang="en-US" dirty="0" smtClean="0"/>
              <a:t> - B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español</a:t>
            </a:r>
            <a:r>
              <a:rPr lang="en-US" dirty="0" smtClean="0"/>
              <a:t> – A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algn="ctr"/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inglés</a:t>
            </a:r>
            <a:r>
              <a:rPr lang="en-US" dirty="0" smtClean="0"/>
              <a:t> - A</a:t>
            </a:r>
          </a:p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educación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-B </a:t>
            </a:r>
            <a:r>
              <a:rPr lang="en-US" dirty="0" smtClean="0">
                <a:sym typeface="Wingdings" pitchFamily="2" charset="2"/>
              </a:rPr>
              <a:t>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14800" y="4648200"/>
            <a:ext cx="28956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con </a:t>
            </a:r>
            <a:r>
              <a:rPr lang="en-US" dirty="0" err="1" smtClean="0"/>
              <a:t>amigas</a:t>
            </a:r>
            <a:endParaRPr lang="en-US" dirty="0" smtClean="0"/>
          </a:p>
          <a:p>
            <a:pPr algn="ctr"/>
            <a:r>
              <a:rPr lang="en-US" dirty="0" err="1" smtClean="0"/>
              <a:t>Ir</a:t>
            </a:r>
            <a:r>
              <a:rPr lang="en-US" dirty="0" smtClean="0"/>
              <a:t> al cine</a:t>
            </a:r>
          </a:p>
          <a:p>
            <a:pPr algn="ctr"/>
            <a:r>
              <a:rPr lang="en-US" dirty="0" err="1" smtClean="0"/>
              <a:t>Ir</a:t>
            </a:r>
            <a:r>
              <a:rPr lang="en-US" dirty="0" smtClean="0"/>
              <a:t> a fiestas</a:t>
            </a:r>
          </a:p>
          <a:p>
            <a:pPr algn="ctr"/>
            <a:r>
              <a:rPr lang="en-US" dirty="0" err="1" smtClean="0"/>
              <a:t>Ir</a:t>
            </a:r>
            <a:r>
              <a:rPr lang="en-US" dirty="0" smtClean="0"/>
              <a:t> a comer</a:t>
            </a:r>
          </a:p>
        </p:txBody>
      </p:sp>
      <p:sp>
        <p:nvSpPr>
          <p:cNvPr id="11" name="Oval 10"/>
          <p:cNvSpPr/>
          <p:nvPr/>
        </p:nvSpPr>
        <p:spPr>
          <a:xfrm>
            <a:off x="6557375" y="1219200"/>
            <a:ext cx="2510425" cy="2438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</a:t>
            </a:r>
            <a:r>
              <a:rPr lang="en-US" dirty="0" err="1" smtClean="0"/>
              <a:t>lta</a:t>
            </a:r>
            <a:endParaRPr lang="en-US" dirty="0" smtClean="0"/>
          </a:p>
          <a:p>
            <a:pPr algn="ctr"/>
            <a:r>
              <a:rPr lang="en-US" dirty="0" err="1"/>
              <a:t>b</a:t>
            </a:r>
            <a:r>
              <a:rPr lang="en-US" dirty="0" err="1" smtClean="0"/>
              <a:t>onita</a:t>
            </a:r>
            <a:endParaRPr lang="en-US" dirty="0" smtClean="0"/>
          </a:p>
          <a:p>
            <a:pPr algn="ctr"/>
            <a:r>
              <a:rPr lang="en-US" dirty="0" err="1"/>
              <a:t>c</a:t>
            </a:r>
            <a:r>
              <a:rPr lang="en-US" dirty="0" err="1" smtClean="0"/>
              <a:t>reativa</a:t>
            </a:r>
            <a:endParaRPr lang="en-US" dirty="0" smtClean="0"/>
          </a:p>
          <a:p>
            <a:pPr algn="ctr"/>
            <a:r>
              <a:rPr lang="en-US" dirty="0" err="1" smtClean="0"/>
              <a:t>atlética</a:t>
            </a:r>
            <a:endParaRPr lang="en-US" dirty="0" smtClean="0"/>
          </a:p>
        </p:txBody>
      </p:sp>
      <p:sp>
        <p:nvSpPr>
          <p:cNvPr id="12" name="Oval 11"/>
          <p:cNvSpPr/>
          <p:nvPr/>
        </p:nvSpPr>
        <p:spPr>
          <a:xfrm>
            <a:off x="6404974" y="3797474"/>
            <a:ext cx="1824625" cy="1155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fútbol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05200" y="761999"/>
            <a:ext cx="1524000" cy="1406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gato</a:t>
            </a:r>
            <a:endParaRPr lang="en-US" dirty="0" smtClean="0"/>
          </a:p>
          <a:p>
            <a:pPr algn="ctr"/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perro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029201" y="1253646"/>
            <a:ext cx="1375774" cy="1413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 a</a:t>
            </a:r>
            <a:r>
              <a:rPr lang="el-GR" dirty="0" smtClean="0">
                <a:latin typeface="Calibri"/>
              </a:rPr>
              <a:t>ῆ</a:t>
            </a:r>
            <a:r>
              <a:rPr lang="en-US" dirty="0" err="1" smtClean="0">
                <a:latin typeface="Calibri"/>
              </a:rPr>
              <a:t>os</a:t>
            </a:r>
            <a:r>
              <a:rPr lang="en-US" dirty="0" smtClean="0">
                <a:latin typeface="Calibri"/>
              </a:rPr>
              <a:t> </a:t>
            </a:r>
          </a:p>
          <a:p>
            <a:pPr algn="ctr"/>
            <a:r>
              <a:rPr lang="en-US" dirty="0" smtClean="0">
                <a:latin typeface="Calibri"/>
              </a:rPr>
              <a:t>7/8/97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3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323537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15000" y="923924"/>
            <a:ext cx="1600200" cy="1565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Apartamento</a:t>
            </a:r>
            <a:r>
              <a:rPr lang="en-US" dirty="0" smtClean="0"/>
              <a:t> con 3 amigos</a:t>
            </a:r>
            <a:endParaRPr lang="en-US" dirty="0"/>
          </a:p>
        </p:txBody>
      </p:sp>
      <p:sp>
        <p:nvSpPr>
          <p:cNvPr id="5" name="AutoShape 4" descr="data:image/jpeg;base64,/9j/4AAQSkZJRgABAQAAAQABAAD/2wCEAAkGBxQTEhUUExQUFBUUGBUYFxcUFxgVGBQUFRcWFxQbFRcYHCggGBomGxcUITEhJSkrLi4uGB8zODMsNygtLisBCgoKDg0OGhAQGiwcIBwsLCwsLCwsLCwsLCwsLCwsLCwsLCwsLCwrLCwsLCwsLCwsLCwsLCwsLCwsLCwsLCwsLP/AABEIAO4A1AMBIgACEQEDEQH/xAAcAAEAAgMBAQEAAAAAAAAAAAAABAYDBQcCAQj/xAA8EAACAQIDBQUFBQgDAQEAAAABAgADEQQSIQUGMUFRImFxgZEHEzKhsRQjQlLRQ2JygqLB4fAVssIzNP/EABkBAQADAQEAAAAAAAAAAAAAAAABAgMEBf/EACIRAQEBAAICAQUBAQAAAAAAAAABAgMRITESBBMUQVFhMv/aAAwDAQACEQMRAD8A7hERAREQEREBERAREQERNFvZvNTwVMFu1Ue/u6Y0zW4knkovxgbqvWVAWdlVRxLEADxJldq7+YBWy/aFOtrqGYeoFrTjO3tu18W5aq7ML6LeyqOQVeHnx75rGodB0HrK3S8y/R2z9uYasbUq9Nz0Vhf04zYT8w+6ZSCDYjUHoeVpcN0/aFXwzqmIZq1EmxzaugP4lbiwHQxNIuXbomLCYlKqLUpsHRwCrDUEHpMssqREQEREBERAREQEREBERAREQEREBERAREQPLuACToACSegHGfn7ejbDYnEPVJvckIOSoDZR6a+JM6/7QtomhgapHGoPdj+fQ/K84OW1sNT9AJFXyyUaBNjwF9WmbNbQ3J59CL3FplSqHZQTlAAC2Xp16me6+Gy6gkkdeHp0mN1O2szWCqw4DUHXv/SQKx85NqVPU8h/v1mKhh2dgAC178Bcn00kd9HXa/8Ase2+wqNhHN0YF6f7rDVwO4jW3UHrOsz89bsO+GxuGYgqRVRTcWujnI3yYz9CzXF7jHc6pERLqkREBERAREQEREBERAREQEREBERAREQKF7Y6bnBoVF1WoC3O3ZYL8zOZ7v7BerZ2NlPXj3+U/QeLw61EZGAKsCCDrxnM8ZhfdsUAtYkWHdpOfn1czw6fp8zV8tbidm01WygacP8AE0RpG5FiddOPHvm/q2AuzADmW0Ei/wDKUM2UPmI45R2R4mccuvbs1nKvYzBsDrwPXgTJeCw7LSJAJJvexN+XQXtLFXw6utyNORImuonimtuI1tr0BHdL/O2KfGZ0j4Cnn9ycoXLURgBf4Vdcx14f4neZxc1LgWBWwA14gDgDbpOs7Cx4r0EccbWYdGGjCdH0+vcc/wBTPMqfEROlykREBERAREQEREBERAREQEREBERAREQE0G2t2RWYutQozDUWBUm2h6ib+JFkvtOdXN7j89bb3YxHvGJYPY2GckgW5BRJ27u7dUMGrWypqAOF+VlGnnLtvDWoUalU1SAMx7J4m+ukpWztruy1XU2phjkDcltyJ1434zi1denozOfFbTabkX6CaM19Zjr7ULi97jqDeQa2IGkpMVGtN5TxN7yw7nbwfZ6uVz91Utm/cYcG8OR/xKJs6tmY+k3uDoZjEtxe4XM3Oq7gjAgEEEHUEagjun2c2wu2HwSA5yVPw0zrmP7v5fGbDZHtER2tWTIOTKcw8xb5zu49fOd9OLk4/hel5iR8HjqdUXpurDuOvmOIkiXZkREBERAREQEREBERAREQEREBERAREQIG0di0K+b3tJGLKVLEDNlPRuI8pyfe7dv7K7A5hQJ+7y3N9ASGa9rg35XnZ5QvaBt6iyGgozsrXLclI5DqdbGV1j5Tw14+T41zGsgCDKLKNBNRiK1gbceUuuB3eqYlc9RxTpC4CoO058ToBfnrKfieyxTJ8JIvzOvOYzj115a65Janbv4ewEtaYqnQGZ+P4VHxMfDp3zQbMwldxamlu88B5nSWbZG7aoc9Y+8fpxA9eMifT3V70tebqdZVra2Kq1amaoCCQCo4BaZvYL87mR6YIlv3tweekKg40/mhOvpp85Ty1p3Zkk8OS3u+W32bjXpMGD5SOYJB+U6FsPfem1lrMAfzj/0P7zkb1J49/aLJUP0dSqhgGUhgeBBuDPc4hutvdUwzjUtTJ7Snpzt0M7RgcWlWmtSmbq4uD+vfM7OhniIkBERAREQEREBERAREQEREBERA0+9e0xh8NUe9mIKp1zEHh4C58pyrYmzTiHbMTkW2Y9TfQDxlh9reKYVcMn4CrnzJC/T6z7upRC4caWLnM3iTYfICXniJjbutlCgWAFgBwHS0r3/DL7wuQD4iWVpDq8ZVZFVbfpMiCelWejaShjxdHNTZPzqR4XE5gz2BY6W0ses6dVf5zmG+Tha7ovDOfUmWiKw0muATzngve8+FrAn8okfDN2R36+sshmZ7S77ib9fZSKNfWi50YcaZ5m3McLjzlGPC88OLi3Xh/EJWzsfqGlUDAMpBDAEEagg6giepU/ZdjjV2dRublM1M/wAp7P8ASRLZMwiIgIiY1qg8GHygZInkeM8MXvplt33vaBlifNY17oH2J5J7p6gIiICIiBQva/s0vhkrKNaL9r+B9D/VlkTdk9j+Wl/1/wAToOPwi1ab03F1dSp8CLSh7EoGnnptxQIp7yhZSflLd+Fo2NR9JGYT1WbW0MLCEscxO0+s0w1GhDxmuw8pzL2gUvd4u/JmDfr850lT2h4ic99o5zO3VCD5HQ/2jsarEt91UPdPNLRR4D6SLQq5sO/Uf6JKPwr3qD8pdVlp8DPKC4t6eM+0eE8A6mB2f2N4lDhKlMaVFqlnB/eVQpHccvqDL/OK+yvHZcYovb3isjd+mZPO4+ZnapnfYRESAlf2xhsr3HBtfPnLBI20KGdCOY1EJitKxHM+s9/aHHBm9TPpWeSkquyLj6n5zM6bSq/m+UiqkyBZKE2jimc5WNswK3GlieBmXd+ucrUm+OkbHvHKQAJkrVfd1qdb8NTsVO48j9PSEWLBERJVIiICUbFkptGun4XppUXuYBQ3kePjfrLzKVvafd47DvyqqaZPeSQPmwkxMR6jfeW74x7WAEwu33x7iZ92hy8JKzDn0nkmY0PGe2MIYW43lH39p/et++p9bXEutauBxlP3y7YDDlw8oqVLoGxZPzpp4rr9LzYofu1PVVHymprPYqw5H5c5tcMb01HQ28hw+VpaKM9IWUd8x1dJm5+UxYhZIlbNxLIwZSQykEEcQRqLT9G7Ex4r0KdYftFB068D87z800GIPfO2eyfFlsK1M/s3JF+Sv2v+2aV1Bd4iJQIiIGj2jQyueh1/WRss3e0KOZe8cJpwJC8eLT0BPVotA+WmT3PvEemfxDs9zDUTxPSNY3gTthYv3lIX+JOw3W69ZsZoEq+6xIPCniBr3VB/n6zfyVaRPisDwIPhPsIJXt+cGr4bMfipujIw4q2YDSbvEYtEF3dVt+YgfWc83n3l+0VFp0z90GUdM5zDU93QSm9fGNOPFteg96rHxmTGjhI2B1ZvOSccdB3TVCAhsZ9qvMIexnjE1IEfEvNBthgU6yfjsTxtK7jsVdfOQlocVgwb2nrZJKkoeB1HlxH+9J4rVdZstkYAsQ7aAG49DrEvlWxm93rc6D5nwEx4iqBwAv36/Ke6K52N81uWUXLefISWNkIdQGHc0z3zzN6jXHDdTtAwzVGPZv5C06j7JfeirUVgchS5NwQGDDL52LSkYXC5TL77N61sQy/mpn1BU/rMZz61qRprhkxa6TEROlyERECu7wbQOfIpsEsf5hqPIT6tQMA68GF/A/iHkZosdWzOxPNm/wCxknYdf4qZ53Zf4h8Q8x9JSXy168NrPs+XiWVIiIGPH0PeUWQfEvbT+IcQPKaGrtw1W7ROYKpa3ADUDTvsZZEexB6Smb24JqdR/dKW94pamq/iZvwjvzfWZc2bc+GvFqTXlrRvPfElKbMpF75Tbhbj1myx+8Fdk7Ttl5WOQm38NrznexcBiPtJzoyMnaqZwVIVvHmTe0vTbRpqoZ7KORM5tS58SunNmp3Wt2iMRiKLEqxKFTScntMpuHRr8baEE98jbB2bVDGpWBXJ8C83fkT+6PnN3S2rTqcKgbwmVX5XBicvV9H25f2mbIpm1zpeesXUFvOQ/d6T4Ka8yPKbflf4y/H/ANRUrdsi9gJE2nXJPZViO5T+kme8A0Mye+UcZH5V/ifx5/VTxpex7L+Sn9Jp32fXqGwQjx0nQjiU6zw2IThp9JW/Ua/ifsZ/qnYDdRrg1CPAa/Ob9NmACzagdeHpJrYoDvkatiuOotMry7v7aZ48Z/T7kRZEr1gYqVL8NZg93eV6X7eEqay2bhtbGp3hx/TKxQogG5lo3D7WNTuVz8rf3l8f9RTf/FdUiInoPNIiIHPcWlma35mv4gmR0cqwZTYggg94k3HaVqq/vt9TNfXup6j6TJ0RaHq9haoByv8A0nmNeIvcTzTrX4fpOX7y4zEYaqK1Gq9NHHayk5bgW7Q4Wtb5zJs72gYgUyzpRr5b3sMjWAvfMh+oM0jOun556DSvbL3pp1QL0qwupbNStiEFvi1Wzf0za4TH0aulOtTY/lzZXHcUexBhCbIO3sL72gbfHSOdSOOX8QH1kjEMU4q3p1568p4oYrX6jqOcDjtSo9BiGOZqtTtG5JKKbLck8SpJ85JXaNNj7ytYqtwFZQRoNMt+fXTSbfe/dR6mIApaWOjEkKFOqkkcxqJFo7gBR9/WZgDcLT0FzxuWBmNx57bTfjppqO+BZiqgBB8PM6aAZQbgeUlUN86bEBhZgbGwPHh0kjE7qYH8VOr4+8P6TLhN38GGv7s5RlC3Y6gcSw6kyLx4pOTacu2sw0Soe4Iw+bASNiK2IP8A86QBJ/aN/Zb/AFlnw+IwlKn93Reow/AXSmt/GaDau+e0af8A+fZ9KiPzBTiG9QbD0kThym8umbAbDxlS33QPeoZR6sZkx+xGoqftGMwtDoHYs3oplH2vvDtOsCa74sKOICvTUDncKBpKz9oB5E9/WX+1hT7ulrrY9lYrnRrc0N1Ycip6GZkxpMpiWJvcqT14eklKGXitx1Qn6St4YtOarcMTfnPQrGVmnW00Z/MyZSWp+ZvWR9lb7zfBjM9HDVX+FGbwUn6TxsjBkBQxJZtTc3IHITte7NDJhqQ7r+pJicKLz9fpyfC7tYt9RQqeYt/2tL1uPuvUw7GrWsGKlVW4NgSCSSNOUuUTTPFJe2eua6nRERNWJERAo+8aZcQ3fY+okG9xNvvlTtURuq29D/maFXmd9t8+kXH4e6kWuCDpKbtvdlDdqYKMemYS74iprMDoW537gZCenJHxOJwz6M2h0PD0IsfnMy7yZixqqxZgLte9yOBPP6y97V2WlS4dTfrKFtnd8oSU17paVnZYseyd7atPSliyBpamx0sB8IV9OMu27O9WIrs96VB/d2JYMaLEkkWsoI5HW1pwpl5Gdn9nWzRR2fSfTNXzVCeoY2QE9AoHqZNpPK0bQxJYhrWI1te9ri2pFrzVYqsbanWSHrzV4urrKVohV6l5Cd7GS6hEgVWBOkgZEryVSxpHAzWwWgbNtoHkTfx5TTYrZVFgSqik975kHrmXgZlLRmkoah9mlD99TSpTP7RNLfxDiJ9rbFal26BzLxNNtdP3Tzm2ep2SJBG2xRb3boculnB+EN1XoO6XzVbECltGnftJlPgJtMPXQkWNvEGfcfs9X1sL8b/7xkFsKVtYyVV12XhbsG0IFvSdZ2b/APJP4ROGbCaqWVVY3YgADmToJ3XA0MlNEJuVUAnqQNTBq+GeIiSoREQERECtb7J2KbdCR6gfpKkst2+dZTTFP8dwwHQajWVFNOJlNe22PT5UW8w0Qy5jlF2JtfhYcOEkOwHEiYa1fXQXNtBwHix5CVWYqiWDNVKjqeAXzMrmJrI1yEqMPzBCQfAze1qVNR7ysc7Xsubhm5CnT4X+ffM1XC1HIAKLfkRm08bgeXzldamfa0zb6U/ZWxqFTE5q4BpIpbLqpdtAFYHkCb9+k6XRdTTQIoVbWVQLAAaaW4CVXEbuVGdVqMoQm5ZQVYAa24nja3nN3tbGClTULpfsKO62sma79K3PSHjX1NuE1ONqmbE8geQt+s1+03VGUubIwtfkGHXppaBCZyZjc2seX0kqrSA7QN16jvmHFaA8oHkiLT5hamZA3Uesyi3fCGMpPSpPWnfPeg5n1gRsQtppsZTBqJfVXUjzvNjtfFgLZeJ5/WaevUIakeAa4PS4NxJRWx2VicpNBjcr/wDMn8SHhc9RNouGvYW7pqqmFDnQkMuoPMS/bk7IOKsXuoX47ddLZfHj4S8qtjaez3d6ze+caL8Pe3Xy/vOgTxQpBFCqLKosB0E9yylpERCCIiAiIgUreTBulUuxzK57J5gclt3SvV66r8TKv8TKP7zqWIoK6lXAZToQZVa/s02a5ucPY9zuP/UrctJtQMTvNhE/aqx6Uwahv4gZR5mVvam+LBj7lFXmHqnMxv0QfrOr1PZNs4/gqjwqH+95Hf2QYHkaw/mU/wDmR0fNync7A4nHYrO9ZslIZnc2bLr2UReAJ18gTOnU8cqN7q3BbqeZtbNc+Ym02XuGMJTdMO9w7Bjn0NwLDUCVDaeBK2rM1yCRkA5E5SCeObThOfl77dXD8blC25tR1Y5CbHl+kh7W2qGpUazEgUmtUFidDoGsOWoPrPm0qDZtOB7rEeImr2gzKe61iCLgjmCOYkcd6OSdrZQ2hTYCzqbi+h1tPdSgtVTTezK3++s5rj6dMkOt6TjmvDyI1EmYLe16Vg2WqBz1VvPSxnR136Yd/wBWg7JqUUyUylRNezUJVsp5ZrHgeBlexW0azutEIlnYpnBbS3HiBc28p9xW/jkdilY9WYkegE0Q3jr9oEjKxucq2I0sQDxtHSLqLojqoCrrlFh+sZ/8yrYbal+cl/8AIW6nwBjo7b41rSDXx3Q6Caz7U76AMe5QT62mf/iMSw7NCrY/uN+kdI7R6tUu9pPrYUOtuFrWPQ8pl2fupjCRlw9UnvUged5cdkez7FufvFWmp5swJ8lW/wDaDtpNi7MetUpoBq5Cnnw+L5TuGzNnJQQIgA4XIGrNYC59Jrt2t2kwi/Eajn8TaZRpog5DTnczeS2Z/Vda79EREsoREQEREBERAREQEREBNRtnYSVsrCyspvw0Y8iw5kGxvNvEiyWdVOdXN7jkO2cNkWoh1cVWJNuFtOPTS/nKtiaDVWyU0ao54LTFz4kjgPGdj29uZQxTZnaopPHI1g38QtrNjsXYVHCpkpIAOZsAT4kDWYZ4eq6dc8sck2b7KqtUBsQ+S/4E1t4tLPgvZdhKY1TMe8mdGtGWbydOa6tUujuFhB+xX5yZT3IwY/YJLRli0lDRU91sMOFGmPKSKe7+HH7JPSbW0ZYEWjgKSfDTUeAkhUHQT3aIHwCfYiAiIgIiICIiAiIg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62350" y="1130674"/>
            <a:ext cx="20193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Vive en Los Angeles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flipH="1">
            <a:off x="368299" y="1568824"/>
            <a:ext cx="2432049" cy="1841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estudiante</a:t>
            </a:r>
            <a:r>
              <a:rPr lang="en-US" dirty="0" smtClean="0"/>
              <a:t> de  </a:t>
            </a:r>
            <a:r>
              <a:rPr lang="en-US" dirty="0" err="1" smtClean="0"/>
              <a:t>ciencias</a:t>
            </a:r>
            <a:r>
              <a:rPr lang="en-US" dirty="0" smtClean="0"/>
              <a:t> 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UCLA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36318" y="3759574"/>
            <a:ext cx="1783081" cy="1422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Viajar</a:t>
            </a:r>
            <a:endParaRPr lang="en-US" dirty="0" smtClean="0"/>
          </a:p>
          <a:p>
            <a:pPr algn="ctr"/>
            <a:r>
              <a:rPr lang="en-US" dirty="0" err="1" smtClean="0"/>
              <a:t>Hacer</a:t>
            </a:r>
            <a:r>
              <a:rPr lang="en-US" dirty="0" smtClean="0"/>
              <a:t> karate</a:t>
            </a:r>
          </a:p>
          <a:p>
            <a:pPr algn="ctr"/>
            <a:r>
              <a:rPr lang="en-US" dirty="0" err="1" smtClean="0"/>
              <a:t>Montar</a:t>
            </a:r>
            <a:r>
              <a:rPr lang="en-US" dirty="0" smtClean="0"/>
              <a:t> en </a:t>
            </a:r>
            <a:r>
              <a:rPr lang="en-US" dirty="0" err="1" smtClean="0"/>
              <a:t>bici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772400" y="3962400"/>
            <a:ext cx="1295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 </a:t>
            </a:r>
            <a:r>
              <a:rPr lang="en-US" dirty="0" err="1" smtClean="0"/>
              <a:t>años</a:t>
            </a:r>
            <a:endParaRPr lang="en-US" dirty="0" smtClean="0"/>
          </a:p>
          <a:p>
            <a:pPr algn="ctr"/>
            <a:r>
              <a:rPr lang="en-US" dirty="0" smtClean="0"/>
              <a:t>16/7/93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14600" y="5074024"/>
            <a:ext cx="2362200" cy="1326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lto</a:t>
            </a:r>
          </a:p>
          <a:p>
            <a:pPr algn="ctr"/>
            <a:r>
              <a:rPr lang="en-US" dirty="0" err="1" smtClean="0"/>
              <a:t>atlético</a:t>
            </a:r>
            <a:endParaRPr lang="en-US" dirty="0" smtClean="0"/>
          </a:p>
          <a:p>
            <a:pPr algn="ctr"/>
            <a:r>
              <a:rPr lang="en-US" dirty="0" err="1"/>
              <a:t>e</a:t>
            </a:r>
            <a:r>
              <a:rPr lang="en-US" dirty="0" err="1" smtClean="0"/>
              <a:t>studioso</a:t>
            </a:r>
            <a:endParaRPr lang="en-US" dirty="0" smtClean="0"/>
          </a:p>
          <a:p>
            <a:pPr algn="ctr"/>
            <a:r>
              <a:rPr lang="en-US" dirty="0" err="1" smtClean="0"/>
              <a:t>generoso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351929" y="4604498"/>
            <a:ext cx="2321858" cy="1796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biología</a:t>
            </a:r>
            <a:r>
              <a:rPr lang="en-US" dirty="0" smtClean="0"/>
              <a:t> </a:t>
            </a:r>
            <a:r>
              <a:rPr lang="en-US" dirty="0" err="1" smtClean="0"/>
              <a:t>avanzada</a:t>
            </a:r>
            <a:endParaRPr lang="en-US" dirty="0" smtClean="0"/>
          </a:p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química</a:t>
            </a:r>
            <a:r>
              <a:rPr lang="en-US" dirty="0" smtClean="0"/>
              <a:t> </a:t>
            </a:r>
            <a:r>
              <a:rPr lang="en-US" dirty="0" err="1" smtClean="0"/>
              <a:t>avanzada</a:t>
            </a:r>
            <a:endParaRPr lang="en-US" dirty="0" smtClean="0"/>
          </a:p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trigonometría</a:t>
            </a:r>
            <a:endParaRPr lang="en-US" dirty="0" smtClean="0"/>
          </a:p>
          <a:p>
            <a:pPr algn="ctr"/>
            <a:r>
              <a:rPr lang="en-US" dirty="0" smtClean="0"/>
              <a:t>el </a:t>
            </a:r>
            <a:r>
              <a:rPr lang="en-US" dirty="0" err="1" smtClean="0"/>
              <a:t>inglés</a:t>
            </a:r>
            <a:r>
              <a:rPr lang="en-US" dirty="0" smtClean="0"/>
              <a:t> </a:t>
            </a:r>
          </a:p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historia</a:t>
            </a:r>
            <a:r>
              <a:rPr lang="en-US" dirty="0" smtClean="0"/>
              <a:t> </a:t>
            </a:r>
            <a:r>
              <a:rPr lang="en-US" dirty="0" err="1" smtClean="0"/>
              <a:t>europeo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391400" y="2046194"/>
            <a:ext cx="1600200" cy="1713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Los padres y </a:t>
            </a:r>
          </a:p>
          <a:p>
            <a:pPr algn="ctr"/>
            <a:r>
              <a:rPr lang="en-US" dirty="0" smtClean="0"/>
              <a:t>5 </a:t>
            </a:r>
            <a:r>
              <a:rPr lang="en-US" dirty="0" err="1" smtClean="0"/>
              <a:t>hermanas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Repaso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100" dirty="0" smtClean="0"/>
              <a:t>¿</a:t>
            </a:r>
            <a:r>
              <a:rPr lang="en-US" sz="3100" dirty="0" err="1" smtClean="0"/>
              <a:t>Qué</a:t>
            </a:r>
            <a:r>
              <a:rPr lang="en-US" sz="3100" dirty="0" smtClean="0"/>
              <a:t> </a:t>
            </a:r>
            <a:r>
              <a:rPr lang="en-US" sz="3100" dirty="0" err="1" smtClean="0"/>
              <a:t>significan</a:t>
            </a:r>
            <a:r>
              <a:rPr lang="en-US" sz="3100" dirty="0" smtClean="0"/>
              <a:t> </a:t>
            </a:r>
            <a:r>
              <a:rPr lang="en-US" sz="3100" dirty="0" err="1" smtClean="0"/>
              <a:t>estas</a:t>
            </a:r>
            <a:r>
              <a:rPr lang="en-US" sz="3100" dirty="0" smtClean="0"/>
              <a:t> </a:t>
            </a:r>
            <a:r>
              <a:rPr lang="en-US" sz="3100" dirty="0" err="1" smtClean="0"/>
              <a:t>palabras</a:t>
            </a:r>
            <a:r>
              <a:rPr lang="en-US" sz="3100" dirty="0" smtClean="0"/>
              <a:t> </a:t>
            </a:r>
            <a:r>
              <a:rPr lang="en-US" sz="3100" smtClean="0"/>
              <a:t>interrogativas</a:t>
            </a:r>
            <a:r>
              <a:rPr lang="en-US" sz="3100" dirty="0" smtClean="0"/>
              <a:t> en </a:t>
            </a:r>
            <a:r>
              <a:rPr lang="en-US" sz="3100" dirty="0" err="1" smtClean="0"/>
              <a:t>inglés</a:t>
            </a:r>
            <a:r>
              <a:rPr lang="en-US" sz="3100" dirty="0" smtClean="0"/>
              <a:t>?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¿</a:t>
            </a:r>
            <a:r>
              <a:rPr lang="en-US" dirty="0" err="1" smtClean="0"/>
              <a:t>Dónde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/>
              <a:t> 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How/what is it like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Which/what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Antonio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0890" y="160338"/>
            <a:ext cx="4405909" cy="596582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llama?</a:t>
            </a:r>
          </a:p>
          <a:p>
            <a:pPr marL="514350" indent="-514350">
              <a:buAutoNum type="arabicPeriod"/>
            </a:pPr>
            <a:r>
              <a:rPr lang="en-US" dirty="0" smtClean="0"/>
              <a:t>¿De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Cuántas</a:t>
            </a:r>
            <a:r>
              <a:rPr lang="en-US" dirty="0" smtClean="0"/>
              <a:t> personas hay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materia</a:t>
            </a:r>
            <a:r>
              <a:rPr lang="en-US" dirty="0" smtClean="0"/>
              <a:t> </a:t>
            </a:r>
            <a:r>
              <a:rPr lang="en-US" dirty="0" err="1" smtClean="0"/>
              <a:t>favorita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Saca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 o </a:t>
            </a:r>
            <a:r>
              <a:rPr lang="en-US" dirty="0" err="1" smtClean="0"/>
              <a:t>una</a:t>
            </a:r>
            <a:r>
              <a:rPr lang="en-US" dirty="0" smtClean="0"/>
              <a:t> mala nota en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deporte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favorito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7</a:t>
            </a:r>
            <a:r>
              <a:rPr lang="en-US" dirty="0" smtClean="0"/>
              <a:t>. ¿Con 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juega</a:t>
            </a:r>
            <a:r>
              <a:rPr lang="en-US" dirty="0" smtClean="0"/>
              <a:t> al </a:t>
            </a:r>
            <a:r>
              <a:rPr lang="en-US" dirty="0" err="1" smtClean="0"/>
              <a:t>tenis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8.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color </a:t>
            </a:r>
            <a:r>
              <a:rPr lang="en-US" dirty="0" err="1" smtClean="0"/>
              <a:t>preferido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3" y="2024029"/>
            <a:ext cx="2209800" cy="33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39" y="2627319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13" y="1036235"/>
            <a:ext cx="1424387" cy="75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njcap.org/wp-content/uploads/2013/04/family2-1024x6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40" y="5429090"/>
            <a:ext cx="1765300" cy="11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1367121" cy="109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 descr="data:image/jpeg;base64,/9j/4AAQSkZJRgABAQAAAQABAAD/2wCEAAkGBxQTEhUUExMWFhUXGBgYGBcYFxgXFxgYGBcdFxwXHBgcHCggGBwlHBcXITEhJSkrLi4uFx8zODMsNygtLisBCgoKDg0OGxAQGywkICQ0LCwsLCwsLCwsLCwsLCwsLCwsLCwsLCw0LC0sLCwsLCwsLCwsLCwsLCwsLCwsLCwsLP/AABEIAMkA+wMBIgACEQEDEQH/xAAcAAACAwEBAQEAAAAAAAAAAAAFBgMEBwIBCAD/xABCEAABAgQEAwUFBQcCBgMAAAABAhEAAwQhBRIxQQZRYRMicYGRBzKhscEUQlJy8CMzYoKy0eHC8RUWQ3OSs0TD0v/EABoBAAMBAQEBAAAAAAAAAAAAAAIDBAUBAAb/xAAuEQACAgEEAgAFAwMFAAAAAAABAgARAwQSITEiQQUTUWGBMnHwI7HRFEJSkaH/2gAMAwEAAhEDEQA/AE+umkRVkVReJ6pdzAiYtjaEKLEnRbEZKeaTvEn2d3gPQ1XWDUqo2jm2KcUZVm0cRCULRZnz7xWQpzDMLhGswbNSwLaGLUtQgenWLMgsYblf5h4gy1MBMDKmWTBJU0xz2YNzANjKCzCR4LkpY6QUppoaPSgARTqZmUPHFym42wZJVz+sAqqY+8TzZ77xWIDw58txqrIZaS8XAm0VHym8Wpc0GG49hHMDICJF2hQp4uDFktreKtWqKyUgEPEmQLu4ngu4cwjS1sxCiob7RZnY+oum8QFI1gVXr79toFDzCVA0a8PrrR5W4gB5QrUteoFmtFtc0qsILJybgtiklRjqlAgWaBwr1O73jyZSkORA6ZN2aPKojFxr6mhcOY9lSGPjF3G+M2l5X1jN6dZG7Rbk06ppA1hTYVLWZz5IB74jbw/xXlOu8H8T4zmGWRL1I15QnUvDRBe+kXpcprGFuEviKcgfpgs1SyXUSSTeL6Q7NrFepKQY5k1yQReGI1cwSpI4k82UQXj8axo9E7OekRzAlzFTMj+oAQylUTDAasm3hhmybQBrabWJ0qVYyJHQ1LG8GpFY8LHZkGDFBJMG1T2RRL06aTpHKaiJChhFeXLhfBixVQjTT7ROZgA1gaFgCKk+ua0EpI6nPl3GWTPBETLqU5YTziSk7RGrF3G8Nd2YcwhhjFU4qBaBdRiGaBucqu8TyEFoSFAh/LCzsTYuyKcqDxBKkXg1SU9hHiwgtk2jiL1XJU8QgHbWHCbh4IZoGT8Ly3hysp4nFzX3ARmqGoiSQvMbxYmyIglyWVHRjBMb8wVxCOzAxTmyrxNMmACKa6rvDlB5kVeopN1whIowdotyJOU3ifDpecBoLzsPZMRM8B3MC1UkEQtVEkBWkMVWSLQJnIuYNDG4jxBqrQycInMsOIXjKJMNHDZCGjr9TuVvGaQuhSEP0jKOKsXUiaUph3rsbGQh9oyjHKntJpIhOnxm/KBjAYz2XiSibxIqfeB0pMWSHisqJUBL9JVqdntB9EpwDeA+F0JUochDtJpE5R/eJ8jAdSfNxwIJTcQMxFAi/KXa8CcQn6gXjwHMDGDcq9mIK0jQPw+lK9YMSKMiOvCyGcz0uLRXTLME5KI6XI3hYMSDAtZLLNEeH4dclVzt0guZV4/dm0MDw/mGqg6ow7MNGgSrCiCW5wylZNhFmRTjePbyIYyECL0jDzBKnooY6HB1TT3EKV4An5Qw03BM5QHcCeqiB8NYW2Ue57zboRIk4aYLYfQF+kOUrgmaEHvyyrkCfmRAqpw6bTH9oggc2ceotCDkvqKfG4/UIRwXB0LFxHOJ4Ci7COcMxpMvWPaniCXq8KBcHidBXbFKfgwD2vASuowmG+orkqcg+UK2NT8xYRoYMjE+UWvfEAVUVZABMEl0jjnFRUoJcRRkcNKlPqG8HqglvlB2ZWvvGdTKtja0XKPEFnU6xO2K+YLYSeYVxSYStkmOJNKTrBvB+EKudlKaeaQrRRSUp8cymEaTgvsvSEg1M0k7ol2A/nOvoI8Aa4ndpAoTG5lKEiK/23II+jhwDQZcppwrqVLzeoVAnFvZLh81LIQuSrmhaj8Fkj5QQQ+4Qx/WfOVdii1BgbQOkoc3jRuLvZLWUpKpSftEr8SB3x+aXr5hx4QrU+DEe8CDyIaGblAjaCiBpktosUiHLwRqqJhHkmlAEeL8TwMJYZNywbTiaecKa5zeER/ah1hXy7i2S4fxROXSwijJpnIeCVSO0VcWiaXJ6QNxG+hOqClAMFKhgGAgP2hCoupnuGjzGCblCZMYxL2sc1Eu8U5ijzjqgGdWWxMEdr0gV2xgjh1MuesIlh1H08TyECQBzC+WSeJZwzDFzlhEsOT6AcydhDzh3CUiWQZqzMI+6LJf1cxzhlNKpE5EkKmM61czyHIR5/xE3OhKgkGzB94zsuoYtSdTc0vwwbd2TuOdFNQEBKE5EjQBgB5CLcianeAtMleQZRbnEiMwLkxEcjXZjmwjoQ+hSL9Y/KUAL3G4NxAammG8WUzC28e+eYhsFHuA8e4Xp6gfsSJEzwJQfLbyjNuJcCnUawJhBSfdWPdPToekaZXrMuaL2mAt0IGkV6lUuolmVPGZCtOYP4knmIfi1bKRu6nn+GKy7kmTSq2IDMc3i9xRw3MpJu6pRuiZsocjyUOUBVzy3KNZCGFrMh8Ow1LILG5gdWLuWiylLi5irVyD928GO51ALlGRSmYsJSCSSwADknwjYPZ/7OTIWmfWBOYXRK1Y/iUdH/hvF32dcDikSKmoYzyO4ix7J9yd1Ny0hsTOUpTC5PwiTVauvFJoYcG7kw2K1lJSNT8BF8zYVMNq0GonFZZMkJSCdA4zKPxHpFHGPaBTS5iJaFhSlEBgQSx36ebQvHmfb9TOvgtgBHgTxEiVwKp6kKS4ieZVBKXJaBTWkcmJOI3UvTFsHgPxBg0mslFCwH+6tg6TzBi5h+Iyp6XQtKhoWIPQwNo1kZ0O+RRHVtR8CIdn1JFEdGeTFdg9iYRxfgk6kmZJqCL91WqVDmD9IWpk6PpHiDB5ddIVImljqhYuUK2PhzEfOfEmATqKoMqcGIuFD3VJ2UDDtNmXIItsWycS5T63ivMpA5vFujqBlvrFadPGYsIoBN1EC7jazGJkqfSBpqwYjTXX1hABkuwwguTePEzAI4RUg7xwuY5jxM6Cfc7XMeKs1LRalB47myN46DUYCBBeTpGh4JTS6aXlHvlIK1We98o5AQjqQ0MknEErSnJsACN3A/xE+qBK8TX+FhGynd36kk+b3lNqdPPWJKuZkFMDd5mYjwBP9ooypwXMAGu8SY3PAqKUHbN/pESBeQP51N92l3i7j2fJSZf2dSQodw/dytrmG/SDfBuMqqKZDjvAX8hEsySiZLAWApLbjaCOB0iJSBlTlDWDNCcjIcdVz9ZEV22fX0+8sSApAzK03gEPaJTyqgy1lksO8fdBdm6w3CWFJI5iFyl4Kpe07VUsLLuyrgHw05QvFsBJe/xEsQwN9yLifEUTF0i5au6qYdNCMhMDKp3IfQxJxrMH26jlJsO+oj+Vh8jFjE0Xcbx08BT9f8maOjYBQBLEtSVSuzm99CrX16F+cZlxpggkzFBGmoPQ3EPEuZmUlOwv4fpoXuI1CbMJBdIAA8hf4vFWjLK9epmfF8aIA/uJlOizEx+kVfZTUL1CVpPPQvBCZSg6RWn4YWsHjUBHuYiMLubHT4y4UCX6jfN9GEHMHNio7B38oxjAK9aEiWslh7qt09PD5Ro1ZjolUIAPfmMkdAdVP4P8Iy3wFWofibZyo+PcPzK3CtSKhVSohwqcpTc0+6kegEDan2eSVVImoKkAKzEbO725R1wX+ynrRsdPKH3K9yCwv5wLO2NjtMY1S9h9OyR5R5xBQqmSFoQcqlJIB5Ehory8YlD3piRyBN4J09WmYGBELCiv7SJy4bdEfgDgmbSq7Rc9RIDCWmyGd+9bvaloM4JVBVZXIf3VSz6y0j5phlUsJSVbAPGY8J4oEV6krLLqRMmD+VXdHpm9Ia257Y8mv5/5c6jWG/6Edc7KjLfbXUpKKcEDPmWx3ygC3g5EPPEmOyaYFU1YSLt+JRbRI3MYLxdjy6ucZirJFkId8qf7ncx3QYXbJu9CFqGUJXsylTJcWgrKpQwvAWjqGDRdTWGNkqT1MpwfUrLrcsRivchoqVvvR7RynMFQqMoCMNJPu0E0PAukl3gxJL/KENUnfuWZJytE5VDVgXAS5qRMqFmUk3CQO/5vZPxh5wbh6kp2KJYUr8a2Ur+w8hEz5UHZhLpnbmZfQ8MVE/3JSiOZGUeqmEXZfs8rgSpKEDxWm49Y14TLxaBEcXLuj1x/LII7mFf8Gn00wqnS1Ifc3T5KFoF46FKqJS9kBI+Ln9dI+hpqQQQoAg6ghwfKFTG+DKWeXS8pX8IGU/ym3pCyQGu5qY9buXa4/MFyqd0pJ0963LnC5j/GyKeaZZSSUm12DNZoaayo7ACXM1AYK2UAGccoyr2glM9QIAcfebbxifT41fJTdSjI7bLEdsC9okuYoIUkpJsFah+VofZett7xgHAdMEzkqUAdG+kbth87uBarMIHV4kRwFk62Vs9zOeI6gqxlBF0ymSo9cpf4qgzWzCqyRpr5c4I0mESzMKyyiokk83g7JweWqUpO+r7+B5wvcGKj6CWHOMCGhZmYY3WFCMkuwPvK59B0gAqeSGJhg4vWlIKALgl4RjN2BjVwoNvE+czvkzsWc8xpwukCr84KV2HhMsltngLgdZlZ4J4tixUMo0jzBieJOnHcCz5wDROanMlKSSQmyRsAb2gNiUwksNIJ8D4VMq6lEsA5EsqYrYJHM9dIci1zKWBK0I5YbJ7Jchc0FlpHxs58v1yasVqrEgkC+m1opcYJAHdAASwDDQC/0HpCtWz50+X3CQ1iwd23uPOM/IoZpr4wdo/aZpxJNmyqhQCyobHX16xrPsXnzChalzHSfdRdhzPevCr/AMome2VYKtVCz+hD84d+D+GptIq00XHukOX9beMP1GdDj23zEjEbM0SsCTKOYgJY5vAC8fNHEOPr+3ipl2TKUns0jZKTp/MHf80fTlIlxf0jEPa77PTJmGqp0/sVe+B/01f/AIPw00aC0qgjeffEkLVxM0x/H5tXOVOmG50GyU7JHSKALx1Ml5SxiWVJjQACih1BPkbnUqSSco3g9JwqwiPBKXvOYcJVIGEa+iwKU3NM/UZCGoTOa+m3jmlSEwcmScydIDVcvKYxA18SxDu4hOSpyAlyosAALknaNc4Z4Xl0iEzZ4C6g3Y3TL5ADdQ5+kKvszwuWlCatYCllRTLBuENYrbdXLlDzXV4d4zdVnN7F/M0NNpAfJoYnV9nJsASY54dnLnAzSLK90bMLP4mFzEqg/Zpy9ylh52A9SImx7i80UhARKKkABKikOzDk4+cRY0s/eV5FpPGOi5rbROmfpGYcEcc/a5i0zBlU3d5EW6m8P8tZLeEDkD42oyc4wRYhZE8GA/Ek5UsJWBbMEno5YH1b1hc4p4wTRKQ4JJNwNhzMXZXE0uvo5ykpUyUqYkEOpId0kgOxg6LY9zTyY9mQVO8ao5VRKyzUhQ57g8wdoz2o4XKF5QjtEbEkO3V9YesNndpIlr/ElJ9Q8fqgMARq4/2hSZWQkTRxgVUVaLhRMsZlAIYO4UQR4BIufGCtJiyD+zSpSgL94uTyA6RBxHiUwAoA1DOP11irw3h7ps7u6lbw02y7nMIKB2I00Ewqu0MNCbtArD6UJAAg1RoAMTKfMSHUsK4mE8YzCKqchmZZDecB6alBIjSPafwuULVVIulZ74bRTa+BjPpU4JjcxtagCYeYkE1L0uibSO1AxD9tiZE6zwQuTgn3OJeHhReNP9nOEJk06lhLKmKuprsNh0hBwpWeYlAHvKCfUtG1UdKmVKRLTokNfXxjjMQDcq09lri1jdAVE9QdfA/rzgZR4f8AsrA96w2Yc4bK8ApUTa3+YU8FM6cVp0S473TkBtzjP5NgTaRuOYQw+jEntFcm110G/i8X8Acuo3Ki/gP7wOxSUe1Shy2V2G7WudhBzDkZUj9CFFZ528T94akqaOqqQmbLXLUAUqSUkG4YhoilgxaliNHTMSdvqZjifIvEWGqlz5ktv3a1J6WLRXAI1j6Y4t4Cp6wFaQJc4/fAso/xDfx1jBeLMHmUkwypqcqgfIjZQO4i0MRSmAp5lPDqwJaGKXiqWFxCLMXyjjtjzjTwaxsa7aiMmmDNcZxMGWAdeXjytxBgwgeJpVGaE9xuNa5jxwFjSUpMhRYklSVE20Hd6afGGafX94JJv8IyuUki8MWEYkVrQhWrgPEubTgtvE09Nqto2N+I+8U1WSi1YqUgD/yB+STBugImUodIOYaG4L83gNxbhKplGFj3UqDDmwYq+LeRi1wZPenQPvIcfGxiEp/Tv7yh35oQzw3w1IkqKkoAUS5bbZhDfKliFafjCKaWVzFBIGr6m3zgJT+02STv5OT6QK43fyq5PlPq41cQcLSKojtE3Hk/QtrEPEaUUuHzBLSEhKMqQNn7v1gnhGKoqZYmSyCk6c+ogR7QKVU6TLkJ/wCosFR5JTcn1YecLr/aehPYySygwTwpOeik/lHwDRdmqzN0uYoUg7KWpLFISkMHe2h+XxijLxQ57e62h1B+sKK7mJE1VWhCFXR9rowv6RZpZaZSQlNlHf5q+kSYdNSpBWPvaA+GsVppzX25nnoLbCOWeoPZqHaWdYQVopl4XcLWGF3g9TzktqIV0ZFqEhCrkJmIVLWAUrDER888a4KqiqTLPuK70tXNPLxEfQqi6QeUZ77WsKTOpO2bvyDmBH4SQFA9N/KNLDmrIAejM04tymZLSpJOsX5ayAxgfRLgsAG8o0WEzn7kmDz3nSw7d9O7feG+0biusy2+sYEiScwfR40jHqlspSSxCSC5Gw0aJdSCQKmjoQGsRiqqozTl0G5+kFaCSlKWQlh+rwjpxRfdJIPVrwzYZjBmS7BmLdSWuYnXx7l7qaoSxigA7zafGOMMmk6xBiE7MGIceMS4UP1vCXnh+mH6ZUXkxUpYtxoaUEC5nZO50IXOOuE5eIU5lqAEwAmWsi6Vf2O4hhj9miwuKowBxPj/ABbC5siYuVMSy0FiIEKXH0J7YOFEqH2xCb2TNYeQX9D5RhdTRDMb7xQgtbnN/NTufhiiYjlUZSbxrHDHAkyoSJiz2cs6EjvEdBDnJ4AoUBlS855qP9okOeoaKxnz8BD57KuGBOmGomJ7iCydbq8j8xD6PZrQBWfJMI/BnOX+/wAYYpdOiUgS5aAhCbBKQwEA2YFeIxU55gHilYyCWEjKzAbCFLhHEBLmTJLtmDp8tQPKGHGpalqA3v5WhDxCkUmbmQO9mfTb9P6xMtMCD7lYU+of4vq5cyTMlm4PI6den+IyKVTKSuxI1DgsW0+W0OtXhE2aoElYc2BvElNwctU0JIJ5nMR8Lw/FkTGtXBfE7HkR+9l6wimTLHMl+bw4YigTAR0Z4VuG8BNMWExTfhLf7w4SUWjKzOGc7fcOtlGKNTJZkuSdH8IWMfkdiAsFtrw24lRK+0KUHZgW68xAziih7SQS2l4DG1MJqY24H3k2C1AVLSCO6sX6EcvnHEmdkUZaiyhpu48eUVqCSpCJAGh15j9X9Ig4kquzny5mo0I0vz1ggltUWxltU8ylhPZ913zJ+Tc4ZMPm5hb00P8AmF2gq+0Xch20HuoHM81HQCD9DKyhgdCW8NoVlFdzmQgrGClOZJG+sD66mExCpatFpKT5hotUUwuLRHOLnwMcB4EzgKYifN2JUqpExSC4KVFPoWi5QVTgXh29qXD47VM9ItMDK/ON/MfKETDcMUF9I3sbjIgMys4Ckgw7TIeGriGmUilpybHLcb3uPg0CaGi0BEPOMUInJSg6AAeA0hGdgtR3wxfMtM+qMVZIQHJI+f6+ENOAreVZTKd/DpCfiMsJqghrGwPoflDBKWZWfKru5TYcx+vhAOtgVNVmEmqsbUmaJKj3ibcjDXgVS9lf7Rl04qXNSp7hQOt7GNIpEqMwLSLEDMBoTsX8NYXmx0BFq18R2kJ0iyIqUcxxcMeUWhFGnbiQPdzjO7x4F844Sbx0BC95M9U4r6VM6UuUoOlaSk+YaPknHpCqeomyZnvS1lJ8t/MMfOPr1MLOMcBUdTOXOmSwVrZywuwCfpFuLIwEEAe5dnztk6DltHciVZzAnA6jtnVqAWg3OWwvEO2zZlZ44EjSq/hFSomNsSSdoklTCXDR6JRNwGOgJ/WsHXjPe5SNCFHNt6eUDZuCJVMzfe0/wIKKM1J0SpO+xj8ielRa6TyNjEOQn1KEJHMHJoQQnMLgxUqSlCit9LeZ0AgxiM8pQWF9vGBFZhucoV+El+rhj8WhKfePBvkzuhnlS0qVqQT5aDz1hlplwvy5GW53/QgxQzCY97i8osTzFZIzoVuQR+vjFKqpgpKg2oI8xEvEE8ibLGzG/mBHUlVngXFNCx2MamKmGVgUjM1gNOv6aFTjDEQWAN/1eKmIYz2Kp0tJ0UoDl73+8K9dWlZB6CNXDp/LdOPlAjdwtiRKgBuq/UjSNKo5tn9Yxzg4kLAP4gY2Cm0Fol1qgPKMZ3Y7MN0Uy8eTlso+MQUSohnTg8QyfZ5mUeNkBdIo/hKVfFvrCXhuHZmIhw4iXnpZiUpKlEAJCdSXt5QtUHayUtMlqSeZFvWNLTsSlCY+vxEZAa4qGUSQiW5F4N0Up7neEmtxQlgNSQB5lof6SyTaOZVYAbo3QHhq+0yDjsEViin7oH94jOIkywdyCD+vKCPFyR2s5R/VoU8q05QrRSQR4GNDGoZBKGPkYXFQyc2+jxq/A1cJtMle518rN8IxFM4+6Y172WSSKRz+NXpr8yYXqBSXPAx7lqETJXFQKaO5kzumM9H5iytyULjoF2ipJmxYQXg1NzjLUtiPXiNCo6zRarcRNRL4KnJTRy1GzpKz/eD1RNDE6mMm4W4kEunp8wslJQonQZjYH/x+XODKOIwFBOa2TukkMShTAeaSBHMimyI9WHcesJGZRfbXxMXKkyz3QoAjrcQmcO4+DLX3wkrWFDMQEhABBD7NlKvMQWQZa5aJyHUFAOygkEKLB/M/EwrKxRahKAxu5ZmTlSz+0TmH40jbqN/L0iOZNQtmIJ22IgNOrFy1lhMRr3FjOgtyLOPWKM7EQtOZSQm/heICpaXLjrkw7UVQdKTuQCD13glMISnSM5VjRmTUozWSQyuRfnB3EsUyzEy8zgoBZ9ToHgjiYVOEAw8hIVc/4ghSoAZ7QHpZrDWL1NOvz59IR0Z51JHEp8YTWXKTsxL/AAaPaGpdMBuLK96yXJBslGZuRV/gRNh69n1eDyL7j8af0QDMOx2peqqGLjtZjeGcxHRozRDitMpFTPQx7syY76sFm/xEW8HpyQk7EkeYY/UR9DwEFTM7evvGXh6U0xJ/2jUaKY4hCo5Yl5QdWcw7YdODADy6xi6s7jc2EWkqG6dVoX8RrsrqcMNf8QVq5pTKWpI7wSWHWF2ThxWP2pcH7o0iZFHZnMIAJJkvDtUqaoqV7oPdH1hwIBRoDbQwvUJCAshLJSbflT7yvXN6CC5qkhBL7XvpZ/rBE03ERmIc8RJxLDEfbZCkWQpTlOySnvfSHztwExk1bi5NSnK5ZSm6uCkXhnl4urKBy+Ji3UK7Bf2kuHEo3V9YP4mwszZ6EA2mrAJ5AXPwBgTxvk7UBAAyhgAGtoLQwYfVpVPGcsQhRD9GFut284zbi2sKpyik3BYNy0irT2SB9IOSqMi7bfrG/wDANIUUUlwxUnOX/jLj4ERg/CFOmqmIRM91OYzGd1JSAQgdVG3mY+kMPm2AsLaDQfrSF69wKSJFlbEsdnfrFSvngKSjz+kXPtAzhOtnPQaD1L+hhGrcdQamYcwYEpG+lvpGeqccQsQJPMbpagGiSWu/nCtK4kRsR56RN/zPKS2ZQfoXjlMPUacUbZC+f6tFnOITU8SSlrCUrJJHupGY+ZFkxNLxeaoPLpitLkBWcB2LGx6g+MUYnccf3iXw+58/02JDIG2f4Pt+tBHC6/vE5+6NANrCzfrSA8pffATmBKtdHBNiR5x3WzHJBDKG4ZinQEgb+EbO2Q1RjBIrVFBAU4I5255vFgRDVhHGBlyuxmKJQJRl3/iOVB6Ze8/RmjPwVMLkAHUWJAGg+MWV1WbKt3Lan7wfQjm0KfEHFGEjlDYmvYfxSJipISsKJJ7Z3sEgArHIErBfknoYmxGmRVpKEzAM15S9O9shR5khdte7GNqq1oWmbLUR3ezPgSQoeaVEQZpMcWlRynuqSEs2W4dldVDMRm105RI2jo7llS6v/lOqgzaZfZzZakK71yLOkPY6HxEQyMTJnmaMxSghKUnQISWLFrsNuoj9jeKrmKSVqz2FnfUcvxgkgtr1jgLyjNcMNxq1xvYgP4xSF45HMRkzm6EdMKxebPkzJjgJQT3U7gDuux3IJ8oc8KqwyU5mJDp68256iMeoqpSEq7ENmBC+Vgf7v4MdjDLP4pQqRLQtK0LSAQtJ7wUhgGtuM4PjveIs+ms+MsxaoEUY1cWYWDNlVSW0yLI0UPun5j0gTT4iEqDkC7C7d6xyeYdurdI74Y4tz5ZUwAmYSWLZQbOMuzqcgNvu8ccX1VMf2Yly0zFDMVJJCQlIKi6UkOTkI6awoYm3bWEqTVKMdCI/tNk5a/tJYfMhBU2/dU79SkfCBh/YCTldgkrVpbNf/SfJosYnNSVEpUnIwyFRJJv3b693+8VJ1Q+ZyCwAA0ezah9L3jUxrSBfpMl8xOTcI0U1WJlwq4ABZ7Fs2XyzesN+E1qEMhRsrQ8mUEkHlr8DGX4XXKTmAZySWttbyvBqdXqSQ6rBiEp0KVFJ3Orgafh9JM2n3GvUuTXgLR7mi1uMoTIKllk5ik67OAxHN0nzEL2G10yYpRRfICpfeG7kAAsLBn5MecLMmvmTJapKTYgBm6vrzd7xWpVrSQgOkKcFi2dJGYhR+8O63gT4QC6UAEe4kfEPK/UOS+LAqSJUs2yy0KKuZJzmx0PPW+ke4lxKsy1LT95Kdv4cr+Fj8IC4mhylLupgolgkA2dDanKQBmJ30bWMTf2WX8KHbTRQV9NOsPXAndRD6t7FSfBahIJzkd1SCLd5TrS4AZzr6AwfpsZStahlys7W94A3L7Na3WEefNzqKD3ZhbIABqS3Pe3leC81RACBMBAPvhPdSVHvlvEWPJIg8mMMbMJdUyipdq8WZa5oBOTuNtcHM++6fWFlNKJi1Kz5bm38pUX82HrEtVOGQrPd3LDM92u/O99fi1GkqcySQ+UWUk7A7uNIcibRxFNlZo08FzRLmCYWCCpAL7FUxSn6DvXjV8PxqWU9oCcgBzKHupAsATz7pLfxXaMJpKrs0rubpLctm+sXkcRLbsws5SULWGfMUk2Y23PjblE2o03zTcLFnZQR6m14niq5VDOqVJCFKBMtJfMEkBKM19Tq2zgavGHyKlZWA5AcZlHVjcn0eDFbxHNmJShZSZSQMoJPfNwFWNyAsf8AgIETEtnIACtTYW1exsfejuHCEBhNqaFLKqa1ahnClBzoLkDYFt4KYfh6iha1rUkMT+JSmD2TbXziKsxNMrIlDAPmIGhPeGm+uvQQP/4gQvMD7xcMbbEs/i3lD6JHE6NQe4/0GJyKWUtMr3+8DMcFRBFlA7FlOw3S28XcI4ym9ijs0UwQAwC1HMGJF+9a+g5NGemYCFPZ0pfkH2PleBqygkuhZO5Z9LQoYAbg/wCoZjzKwnKAACkhewUxtZiCz89I4qpjywopAX95TByTrpA+q0R+RPzgrP8A3fmPpFZiepTWo5QpJcG19iCDf4RYpJhIYJzJs/To2/jFFXuL8RE2Fff8E/1R6uJ08CXqmUGCCSlyllPvfYmwZhHlMUgZSogpcHuvpu/gfjAybov830ifZPh9I9U9UIJnoUWzP/EA2mxHnrHaUKS/dzS1BlZS+V9D/nrAmm99f5fqIPYD7ivyq+UAw2icYVJaqdNlXQVdmos6dnax5F/1eO6ivUU5c2ZAfK4bKd3DMBE0r9zUfnR/60wNl/ulflVACjOL1CIkrllM2X3kEICr3FwkF9rkXiDF6jMQHeY3aMS7g2AJOhA26xLR/u/5P7QPxH3x5fMR0dzy8zmbS50IKFZW1FtNNPxCPETkdxKU2yFSnupzYudxawOjxJS7RVmfvD+VP9Yg6s1Cv1JRNSC5S6Cb76jQsXTrEcpUyZKUe+QCnK/Q94A72PwitL9+d4f6oJ03ueQ+YjxFTh6nVLWJXLDMVAFO4cMAAo89fWLlPMyzUlQVmCkHINhrn5A2+LwEw33VfnVDBT6TfyJ/pMAwqAeDL1UtMxRBv73eG2W5I52D+QEDioAkgAAMzAtlLuWO19+se0m35foqKg38B8oACpyhVTpKQApYAEx0oSq3c7mVzmINgEjneIZapgScoL5g9irujU9ALXgvin/Q/NM+RgNQe9L8D8hBqbEOvENIq3FlzllAAL95iHKsqWbN7wsH1uese4NLBYNlNxq6e9p46EekUqP9/wCv9MFq/wDep/7Q/qMEePERjLQlSeSjtHuMr+ZIYDqC/kYjloBmsVMTYFwE6Xd+e3WJMX0mfm/0xQq/eH5hBKLixClMFCWsMo5nSjXLYh2LEix9fGPCspCFFx3WXYuDoCoHYhwCORghI/cyf++v/wCuIsT/APkeKf8A3JhYPP8AP2naBNThKZayFCbKClP3D3cqgWDKzb6sRFanwRQUnNPlAqLJIWDrdyLAMdTsTFKm/eK8U/1CCFX9/wDIn+oQd1xPX6l6npBkmhc6X7oIIWk3QwL35FQvAinnHKHSotZ22Fh8GirP93+VXzghTe6PCPVXM4eB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3" y="1368655"/>
            <a:ext cx="840581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" y="2848776"/>
            <a:ext cx="840581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14" y="160338"/>
            <a:ext cx="840581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4" y="5334000"/>
            <a:ext cx="840581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39" y="3966371"/>
            <a:ext cx="1166151" cy="116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10800000" flipV="1">
            <a:off x="368301" y="1412871"/>
            <a:ext cx="69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</a:t>
            </a:r>
            <a:endParaRPr lang="en-US" sz="2400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40" y="1816989"/>
            <a:ext cx="1098550" cy="10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3087288" y="3990743"/>
            <a:ext cx="115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Chile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548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2235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Entrevistas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0890" y="160338"/>
            <a:ext cx="4405909" cy="596582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llamas?</a:t>
            </a:r>
          </a:p>
          <a:p>
            <a:pPr marL="514350" indent="-514350">
              <a:buAutoNum type="arabicPeriod"/>
            </a:pPr>
            <a:r>
              <a:rPr lang="en-US" dirty="0" smtClean="0"/>
              <a:t>¿De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Cuántas</a:t>
            </a:r>
            <a:r>
              <a:rPr lang="en-US" dirty="0" smtClean="0"/>
              <a:t> personas hay en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materia</a:t>
            </a:r>
            <a:r>
              <a:rPr lang="en-US" dirty="0" smtClean="0"/>
              <a:t> </a:t>
            </a:r>
            <a:r>
              <a:rPr lang="en-US" dirty="0" err="1" smtClean="0"/>
              <a:t>favorita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Sacas</a:t>
            </a:r>
            <a:r>
              <a:rPr lang="en-US" dirty="0" smtClean="0"/>
              <a:t>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 o </a:t>
            </a:r>
            <a:r>
              <a:rPr lang="en-US" dirty="0" err="1" smtClean="0"/>
              <a:t>malas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clases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deporte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favorito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7</a:t>
            </a:r>
            <a:r>
              <a:rPr lang="en-US" dirty="0" smtClean="0"/>
              <a:t>. ¿Con 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juegas</a:t>
            </a:r>
            <a:r>
              <a:rPr lang="en-US" dirty="0" smtClean="0"/>
              <a:t> al </a:t>
            </a:r>
            <a:r>
              <a:rPr lang="en-US" dirty="0" err="1" smtClean="0"/>
              <a:t>tenis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8.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u</a:t>
            </a:r>
            <a:r>
              <a:rPr lang="en-US" dirty="0" smtClean="0"/>
              <a:t> color </a:t>
            </a:r>
            <a:r>
              <a:rPr lang="en-US" dirty="0" err="1" smtClean="0"/>
              <a:t>favorito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Forma </a:t>
            </a:r>
            <a:r>
              <a:rPr lang="en-US" sz="2000" dirty="0" err="1" smtClean="0"/>
              <a:t>grupos</a:t>
            </a:r>
            <a:r>
              <a:rPr lang="en-US" sz="2000" dirty="0" smtClean="0"/>
              <a:t> de dos.</a:t>
            </a:r>
          </a:p>
          <a:p>
            <a:r>
              <a:rPr lang="en-US" sz="2000" dirty="0" err="1" smtClean="0"/>
              <a:t>Entrevista</a:t>
            </a:r>
            <a:r>
              <a:rPr lang="en-US" sz="2000" dirty="0" smtClean="0"/>
              <a:t> a </a:t>
            </a:r>
            <a:r>
              <a:rPr lang="en-US" sz="2000" dirty="0" err="1" smtClean="0"/>
              <a:t>tu</a:t>
            </a:r>
            <a:r>
              <a:rPr lang="en-US" sz="2000" dirty="0" smtClean="0"/>
              <a:t> </a:t>
            </a:r>
            <a:r>
              <a:rPr lang="en-US" sz="2000" dirty="0" err="1" smtClean="0"/>
              <a:t>compañero</a:t>
            </a:r>
            <a:endParaRPr lang="en-US" sz="2000" dirty="0" smtClean="0"/>
          </a:p>
          <a:p>
            <a:r>
              <a:rPr lang="en-US" sz="2000" dirty="0" err="1" smtClean="0"/>
              <a:t>Escribe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respuestas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usar</a:t>
            </a:r>
            <a:r>
              <a:rPr lang="en-US" sz="2000" dirty="0" smtClean="0"/>
              <a:t>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tarde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7" name="AutoShape 10" descr="data:image/jpeg;base64,/9j/4AAQSkZJRgABAQAAAQABAAD/2wCEAAkGBxQTEhUUExMWFhUXGBgYGBcYFxgXFxgYGBcdFxwXHBgcHCggGBwlHBcXITEhJSkrLi4uFx8zODMsNygtLisBCgoKDg0OGxAQGywkICQ0LCwsLCwsLCwsLCwsLCwsLCwsLCwsLCw0LC0sLCwsLCwsLCwsLCwsLCwsLCwsLCwsLP/AABEIAMkA+wMBIgACEQEDEQH/xAAcAAACAwEBAQEAAAAAAAAAAAAFBgMEBwIBCAD/xABCEAABAgQEAwUFBQcCBgMAAAABAhEAAwQhBRIxQQZRYRMicYGRBzKhscEUQlJy8CMzYoKy0eHC8RUWQ3OSs0TD0v/EABoBAAMBAQEBAAAAAAAAAAAAAAIDBAUBAAb/xAAuEQACAgEEAgAFAwMFAAAAAAABAgARAwQSITEiQQUTUWGBMnHwI7HRFEJSkaH/2gAMAwEAAhEDEQA/AE+umkRVkVReJ6pdzAiYtjaEKLEnRbEZKeaTvEn2d3gPQ1XWDUqo2jm2KcUZVm0cRCULRZnz7xWQpzDMLhGswbNSwLaGLUtQgenWLMgsYblf5h4gy1MBMDKmWTBJU0xz2YNzANjKCzCR4LkpY6QUppoaPSgARTqZmUPHFym42wZJVz+sAqqY+8TzZ77xWIDw58txqrIZaS8XAm0VHym8Wpc0GG49hHMDICJF2hQp4uDFktreKtWqKyUgEPEmQLu4ngu4cwjS1sxCiob7RZnY+oum8QFI1gVXr79toFDzCVA0a8PrrR5W4gB5QrUteoFmtFtc0qsILJybgtiklRjqlAgWaBwr1O73jyZSkORA6ZN2aPKojFxr6mhcOY9lSGPjF3G+M2l5X1jN6dZG7Rbk06ppA1hTYVLWZz5IB74jbw/xXlOu8H8T4zmGWRL1I15QnUvDRBe+kXpcprGFuEviKcgfpgs1SyXUSSTeL6Q7NrFepKQY5k1yQReGI1cwSpI4k82UQXj8axo9E7OekRzAlzFTMj+oAQylUTDAasm3hhmybQBrabWJ0qVYyJHQ1LG8GpFY8LHZkGDFBJMG1T2RRL06aTpHKaiJChhFeXLhfBixVQjTT7ROZgA1gaFgCKk+ua0EpI6nPl3GWTPBETLqU5YTziSk7RGrF3G8Nd2YcwhhjFU4qBaBdRiGaBucqu8TyEFoSFAh/LCzsTYuyKcqDxBKkXg1SU9hHiwgtk2jiL1XJU8QgHbWHCbh4IZoGT8Ly3hysp4nFzX3ARmqGoiSQvMbxYmyIglyWVHRjBMb8wVxCOzAxTmyrxNMmACKa6rvDlB5kVeopN1whIowdotyJOU3ifDpecBoLzsPZMRM8B3MC1UkEQtVEkBWkMVWSLQJnIuYNDG4jxBqrQycInMsOIXjKJMNHDZCGjr9TuVvGaQuhSEP0jKOKsXUiaUph3rsbGQh9oyjHKntJpIhOnxm/KBjAYz2XiSibxIqfeB0pMWSHisqJUBL9JVqdntB9EpwDeA+F0JUochDtJpE5R/eJ8jAdSfNxwIJTcQMxFAi/KXa8CcQn6gXjwHMDGDcq9mIK0jQPw+lK9YMSKMiOvCyGcz0uLRXTLME5KI6XI3hYMSDAtZLLNEeH4dclVzt0guZV4/dm0MDw/mGqg6ow7MNGgSrCiCW5wylZNhFmRTjePbyIYyECL0jDzBKnooY6HB1TT3EKV4An5Qw03BM5QHcCeqiB8NYW2Ue57zboRIk4aYLYfQF+kOUrgmaEHvyyrkCfmRAqpw6bTH9oggc2ceotCDkvqKfG4/UIRwXB0LFxHOJ4Ci7COcMxpMvWPaniCXq8KBcHidBXbFKfgwD2vASuowmG+orkqcg+UK2NT8xYRoYMjE+UWvfEAVUVZABMEl0jjnFRUoJcRRkcNKlPqG8HqglvlB2ZWvvGdTKtja0XKPEFnU6xO2K+YLYSeYVxSYStkmOJNKTrBvB+EKudlKaeaQrRRSUp8cymEaTgvsvSEg1M0k7ol2A/nOvoI8Aa4ndpAoTG5lKEiK/23II+jhwDQZcppwrqVLzeoVAnFvZLh81LIQuSrmhaj8Fkj5QQQ+4Qx/WfOVdii1BgbQOkoc3jRuLvZLWUpKpSftEr8SB3x+aXr5hx4QrU+DEe8CDyIaGblAjaCiBpktosUiHLwRqqJhHkmlAEeL8TwMJYZNywbTiaecKa5zeER/ah1hXy7i2S4fxROXSwijJpnIeCVSO0VcWiaXJ6QNxG+hOqClAMFKhgGAgP2hCoupnuGjzGCblCZMYxL2sc1Eu8U5ijzjqgGdWWxMEdr0gV2xgjh1MuesIlh1H08TyECQBzC+WSeJZwzDFzlhEsOT6AcydhDzh3CUiWQZqzMI+6LJf1cxzhlNKpE5EkKmM61czyHIR5/xE3OhKgkGzB94zsuoYtSdTc0vwwbd2TuOdFNQEBKE5EjQBgB5CLcianeAtMleQZRbnEiMwLkxEcjXZjmwjoQ+hSL9Y/KUAL3G4NxAammG8WUzC28e+eYhsFHuA8e4Xp6gfsSJEzwJQfLbyjNuJcCnUawJhBSfdWPdPToekaZXrMuaL2mAt0IGkV6lUuolmVPGZCtOYP4knmIfi1bKRu6nn+GKy7kmTSq2IDMc3i9xRw3MpJu6pRuiZsocjyUOUBVzy3KNZCGFrMh8Ow1LILG5gdWLuWiylLi5irVyD928GO51ALlGRSmYsJSCSSwADknwjYPZ/7OTIWmfWBOYXRK1Y/iUdH/hvF32dcDikSKmoYzyO4ix7J9yd1Ny0hsTOUpTC5PwiTVauvFJoYcG7kw2K1lJSNT8BF8zYVMNq0GonFZZMkJSCdA4zKPxHpFHGPaBTS5iJaFhSlEBgQSx36ebQvHmfb9TOvgtgBHgTxEiVwKp6kKS4ieZVBKXJaBTWkcmJOI3UvTFsHgPxBg0mslFCwH+6tg6TzBi5h+Iyp6XQtKhoWIPQwNo1kZ0O+RRHVtR8CIdn1JFEdGeTFdg9iYRxfgk6kmZJqCL91WqVDmD9IWpk6PpHiDB5ddIVImljqhYuUK2PhzEfOfEmATqKoMqcGIuFD3VJ2UDDtNmXIItsWycS5T63ivMpA5vFujqBlvrFadPGYsIoBN1EC7jazGJkqfSBpqwYjTXX1hABkuwwguTePEzAI4RUg7xwuY5jxM6Cfc7XMeKs1LRalB47myN46DUYCBBeTpGh4JTS6aXlHvlIK1We98o5AQjqQ0MknEErSnJsACN3A/xE+qBK8TX+FhGynd36kk+b3lNqdPPWJKuZkFMDd5mYjwBP9ooypwXMAGu8SY3PAqKUHbN/pESBeQP51N92l3i7j2fJSZf2dSQodw/dytrmG/SDfBuMqqKZDjvAX8hEsySiZLAWApLbjaCOB0iJSBlTlDWDNCcjIcdVz9ZEV22fX0+8sSApAzK03gEPaJTyqgy1lksO8fdBdm6w3CWFJI5iFyl4Kpe07VUsLLuyrgHw05QvFsBJe/xEsQwN9yLifEUTF0i5au6qYdNCMhMDKp3IfQxJxrMH26jlJsO+oj+Vh8jFjE0Xcbx08BT9f8maOjYBQBLEtSVSuzm99CrX16F+cZlxpggkzFBGmoPQ3EPEuZmUlOwv4fpoXuI1CbMJBdIAA8hf4vFWjLK9epmfF8aIA/uJlOizEx+kVfZTUL1CVpPPQvBCZSg6RWn4YWsHjUBHuYiMLubHT4y4UCX6jfN9GEHMHNio7B38oxjAK9aEiWslh7qt09PD5Ro1ZjolUIAPfmMkdAdVP4P8Iy3wFWofibZyo+PcPzK3CtSKhVSohwqcpTc0+6kegEDan2eSVVImoKkAKzEbO725R1wX+ynrRsdPKH3K9yCwv5wLO2NjtMY1S9h9OyR5R5xBQqmSFoQcqlJIB5Ehory8YlD3piRyBN4J09WmYGBELCiv7SJy4bdEfgDgmbSq7Rc9RIDCWmyGd+9bvaloM4JVBVZXIf3VSz6y0j5phlUsJSVbAPGY8J4oEV6krLLqRMmD+VXdHpm9Ia257Y8mv5/5c6jWG/6Edc7KjLfbXUpKKcEDPmWx3ygC3g5EPPEmOyaYFU1YSLt+JRbRI3MYLxdjy6ucZirJFkId8qf7ncx3QYXbJu9CFqGUJXsylTJcWgrKpQwvAWjqGDRdTWGNkqT1MpwfUrLrcsRivchoqVvvR7RynMFQqMoCMNJPu0E0PAukl3gxJL/KENUnfuWZJytE5VDVgXAS5qRMqFmUk3CQO/5vZPxh5wbh6kp2KJYUr8a2Ur+w8hEz5UHZhLpnbmZfQ8MVE/3JSiOZGUeqmEXZfs8rgSpKEDxWm49Y14TLxaBEcXLuj1x/LII7mFf8Gn00wqnS1Ifc3T5KFoF46FKqJS9kBI+Ln9dI+hpqQQQoAg6ghwfKFTG+DKWeXS8pX8IGU/ym3pCyQGu5qY9buXa4/MFyqd0pJ0963LnC5j/GyKeaZZSSUm12DNZoaayo7ACXM1AYK2UAGccoyr2glM9QIAcfebbxifT41fJTdSjI7bLEdsC9okuYoIUkpJsFah+VofZett7xgHAdMEzkqUAdG+kbth87uBarMIHV4kRwFk62Vs9zOeI6gqxlBF0ymSo9cpf4qgzWzCqyRpr5c4I0mESzMKyyiokk83g7JweWqUpO+r7+B5wvcGKj6CWHOMCGhZmYY3WFCMkuwPvK59B0gAqeSGJhg4vWlIKALgl4RjN2BjVwoNvE+czvkzsWc8xpwukCr84KV2HhMsltngLgdZlZ4J4tixUMo0jzBieJOnHcCz5wDROanMlKSSQmyRsAb2gNiUwksNIJ8D4VMq6lEsA5EsqYrYJHM9dIci1zKWBK0I5YbJ7Jchc0FlpHxs58v1yasVqrEgkC+m1opcYJAHdAASwDDQC/0HpCtWz50+X3CQ1iwd23uPOM/IoZpr4wdo/aZpxJNmyqhQCyobHX16xrPsXnzChalzHSfdRdhzPevCr/AMome2VYKtVCz+hD84d+D+GptIq00XHukOX9beMP1GdDj23zEjEbM0SsCTKOYgJY5vAC8fNHEOPr+3ipl2TKUns0jZKTp/MHf80fTlIlxf0jEPa77PTJmGqp0/sVe+B/01f/AIPw00aC0qgjeffEkLVxM0x/H5tXOVOmG50GyU7JHSKALx1Ml5SxiWVJjQACih1BPkbnUqSSco3g9JwqwiPBKXvOYcJVIGEa+iwKU3NM/UZCGoTOa+m3jmlSEwcmScydIDVcvKYxA18SxDu4hOSpyAlyosAALknaNc4Z4Xl0iEzZ4C6g3Y3TL5ADdQ5+kKvszwuWlCatYCllRTLBuENYrbdXLlDzXV4d4zdVnN7F/M0NNpAfJoYnV9nJsASY54dnLnAzSLK90bMLP4mFzEqg/Zpy9ylh52A9SImx7i80UhARKKkABKikOzDk4+cRY0s/eV5FpPGOi5rbROmfpGYcEcc/a5i0zBlU3d5EW6m8P8tZLeEDkD42oyc4wRYhZE8GA/Ek5UsJWBbMEno5YH1b1hc4p4wTRKQ4JJNwNhzMXZXE0uvo5ykpUyUqYkEOpId0kgOxg6LY9zTyY9mQVO8ao5VRKyzUhQ57g8wdoz2o4XKF5QjtEbEkO3V9YesNndpIlr/ElJ9Q8fqgMARq4/2hSZWQkTRxgVUVaLhRMsZlAIYO4UQR4BIufGCtJiyD+zSpSgL94uTyA6RBxHiUwAoA1DOP11irw3h7ps7u6lbw02y7nMIKB2I00Ewqu0MNCbtArD6UJAAg1RoAMTKfMSHUsK4mE8YzCKqchmZZDecB6alBIjSPafwuULVVIulZ74bRTa+BjPpU4JjcxtagCYeYkE1L0uibSO1AxD9tiZE6zwQuTgn3OJeHhReNP9nOEJk06lhLKmKuprsNh0hBwpWeYlAHvKCfUtG1UdKmVKRLTokNfXxjjMQDcq09lri1jdAVE9QdfA/rzgZR4f8AsrA96w2Yc4bK8ApUTa3+YU8FM6cVp0S473TkBtzjP5NgTaRuOYQw+jEntFcm110G/i8X8Acuo3Ki/gP7wOxSUe1Shy2V2G7WudhBzDkZUj9CFFZ528T94akqaOqqQmbLXLUAUqSUkG4YhoilgxaliNHTMSdvqZjifIvEWGqlz5ktv3a1J6WLRXAI1j6Y4t4Cp6wFaQJc4/fAso/xDfx1jBeLMHmUkwypqcqgfIjZQO4i0MRSmAp5lPDqwJaGKXiqWFxCLMXyjjtjzjTwaxsa7aiMmmDNcZxMGWAdeXjytxBgwgeJpVGaE9xuNa5jxwFjSUpMhRYklSVE20Hd6afGGafX94JJv8IyuUki8MWEYkVrQhWrgPEubTgtvE09Nqto2N+I+8U1WSi1YqUgD/yB+STBugImUodIOYaG4L83gNxbhKplGFj3UqDDmwYq+LeRi1wZPenQPvIcfGxiEp/Tv7yh35oQzw3w1IkqKkoAUS5bbZhDfKliFafjCKaWVzFBIGr6m3zgJT+02STv5OT6QK43fyq5PlPq41cQcLSKojtE3Hk/QtrEPEaUUuHzBLSEhKMqQNn7v1gnhGKoqZYmSyCk6c+ogR7QKVU6TLkJ/wCosFR5JTcn1YecLr/aehPYySygwTwpOeik/lHwDRdmqzN0uYoUg7KWpLFISkMHe2h+XxijLxQ57e62h1B+sKK7mJE1VWhCFXR9rowv6RZpZaZSQlNlHf5q+kSYdNSpBWPvaA+GsVppzX25nnoLbCOWeoPZqHaWdYQVopl4XcLWGF3g9TzktqIV0ZFqEhCrkJmIVLWAUrDER888a4KqiqTLPuK70tXNPLxEfQqi6QeUZ77WsKTOpO2bvyDmBH4SQFA9N/KNLDmrIAejM04tymZLSpJOsX5ayAxgfRLgsAG8o0WEzn7kmDz3nSw7d9O7feG+0biusy2+sYEiScwfR40jHqlspSSxCSC5Gw0aJdSCQKmjoQGsRiqqozTl0G5+kFaCSlKWQlh+rwjpxRfdJIPVrwzYZjBmS7BmLdSWuYnXx7l7qaoSxigA7zafGOMMmk6xBiE7MGIceMS4UP1vCXnh+mH6ZUXkxUpYtxoaUEC5nZO50IXOOuE5eIU5lqAEwAmWsi6Vf2O4hhj9miwuKowBxPj/ABbC5siYuVMSy0FiIEKXH0J7YOFEqH2xCb2TNYeQX9D5RhdTRDMb7xQgtbnN/NTufhiiYjlUZSbxrHDHAkyoSJiz2cs6EjvEdBDnJ4AoUBlS855qP9okOeoaKxnz8BD57KuGBOmGomJ7iCydbq8j8xD6PZrQBWfJMI/BnOX+/wAYYpdOiUgS5aAhCbBKQwEA2YFeIxU55gHilYyCWEjKzAbCFLhHEBLmTJLtmDp8tQPKGHGpalqA3v5WhDxCkUmbmQO9mfTb9P6xMtMCD7lYU+of4vq5cyTMlm4PI6den+IyKVTKSuxI1DgsW0+W0OtXhE2aoElYc2BvElNwctU0JIJ5nMR8Lw/FkTGtXBfE7HkR+9l6wimTLHMl+bw4YigTAR0Z4VuG8BNMWExTfhLf7w4SUWjKzOGc7fcOtlGKNTJZkuSdH8IWMfkdiAsFtrw24lRK+0KUHZgW68xAziih7SQS2l4DG1MJqY24H3k2C1AVLSCO6sX6EcvnHEmdkUZaiyhpu48eUVqCSpCJAGh15j9X9Ig4kquzny5mo0I0vz1ggltUWxltU8ylhPZ913zJ+Tc4ZMPm5hb00P8AmF2gq+0Xch20HuoHM81HQCD9DKyhgdCW8NoVlFdzmQgrGClOZJG+sD66mExCpatFpKT5hotUUwuLRHOLnwMcB4EzgKYifN2JUqpExSC4KVFPoWi5QVTgXh29qXD47VM9ItMDK/ON/MfKETDcMUF9I3sbjIgMys4Ckgw7TIeGriGmUilpybHLcb3uPg0CaGi0BEPOMUInJSg6AAeA0hGdgtR3wxfMtM+qMVZIQHJI+f6+ENOAreVZTKd/DpCfiMsJqghrGwPoflDBKWZWfKru5TYcx+vhAOtgVNVmEmqsbUmaJKj3ibcjDXgVS9lf7Rl04qXNSp7hQOt7GNIpEqMwLSLEDMBoTsX8NYXmx0BFq18R2kJ0iyIqUcxxcMeUWhFGnbiQPdzjO7x4F844Sbx0BC95M9U4r6VM6UuUoOlaSk+YaPknHpCqeomyZnvS1lJ8t/MMfOPr1MLOMcBUdTOXOmSwVrZywuwCfpFuLIwEEAe5dnztk6DltHciVZzAnA6jtnVqAWg3OWwvEO2zZlZ44EjSq/hFSomNsSSdoklTCXDR6JRNwGOgJ/WsHXjPe5SNCFHNt6eUDZuCJVMzfe0/wIKKM1J0SpO+xj8ielRa6TyNjEOQn1KEJHMHJoQQnMLgxUqSlCit9LeZ0AgxiM8pQWF9vGBFZhucoV+El+rhj8WhKfePBvkzuhnlS0qVqQT5aDz1hlplwvy5GW53/QgxQzCY97i8osTzFZIzoVuQR+vjFKqpgpKg2oI8xEvEE8ibLGzG/mBHUlVngXFNCx2MamKmGVgUjM1gNOv6aFTjDEQWAN/1eKmIYz2Kp0tJ0UoDl73+8K9dWlZB6CNXDp/LdOPlAjdwtiRKgBuq/UjSNKo5tn9Yxzg4kLAP4gY2Cm0Fol1qgPKMZ3Y7MN0Uy8eTlso+MQUSohnTg8QyfZ5mUeNkBdIo/hKVfFvrCXhuHZmIhw4iXnpZiUpKlEAJCdSXt5QtUHayUtMlqSeZFvWNLTsSlCY+vxEZAa4qGUSQiW5F4N0Up7neEmtxQlgNSQB5lof6SyTaOZVYAbo3QHhq+0yDjsEViin7oH94jOIkywdyCD+vKCPFyR2s5R/VoU8q05QrRSQR4GNDGoZBKGPkYXFQyc2+jxq/A1cJtMle518rN8IxFM4+6Y172WSSKRz+NXpr8yYXqBSXPAx7lqETJXFQKaO5kzumM9H5iytyULjoF2ipJmxYQXg1NzjLUtiPXiNCo6zRarcRNRL4KnJTRy1GzpKz/eD1RNDE6mMm4W4kEunp8wslJQonQZjYH/x+XODKOIwFBOa2TukkMShTAeaSBHMimyI9WHcesJGZRfbXxMXKkyz3QoAjrcQmcO4+DLX3wkrWFDMQEhABBD7NlKvMQWQZa5aJyHUFAOygkEKLB/M/EwrKxRahKAxu5ZmTlSz+0TmH40jbqN/L0iOZNQtmIJ22IgNOrFy1lhMRr3FjOgtyLOPWKM7EQtOZSQm/heICpaXLjrkw7UVQdKTuQCD13glMISnSM5VjRmTUozWSQyuRfnB3EsUyzEy8zgoBZ9ToHgjiYVOEAw8hIVc/4ghSoAZ7QHpZrDWL1NOvz59IR0Z51JHEp8YTWXKTsxL/AAaPaGpdMBuLK96yXJBslGZuRV/gRNh69n1eDyL7j8af0QDMOx2peqqGLjtZjeGcxHRozRDitMpFTPQx7syY76sFm/xEW8HpyQk7EkeYY/UR9DwEFTM7evvGXh6U0xJ/2jUaKY4hCo5Yl5QdWcw7YdODADy6xi6s7jc2EWkqG6dVoX8RrsrqcMNf8QVq5pTKWpI7wSWHWF2ThxWP2pcH7o0iZFHZnMIAJJkvDtUqaoqV7oPdH1hwIBRoDbQwvUJCAshLJSbflT7yvXN6CC5qkhBL7XvpZ/rBE03ERmIc8RJxLDEfbZCkWQpTlOySnvfSHztwExk1bi5NSnK5ZSm6uCkXhnl4urKBy+Ji3UK7Bf2kuHEo3V9YP4mwszZ6EA2mrAJ5AXPwBgTxvk7UBAAyhgAGtoLQwYfVpVPGcsQhRD9GFut284zbi2sKpyik3BYNy0irT2SB9IOSqMi7bfrG/wDANIUUUlwxUnOX/jLj4ERg/CFOmqmIRM91OYzGd1JSAQgdVG3mY+kMPm2AsLaDQfrSF69wKSJFlbEsdnfrFSvngKSjz+kXPtAzhOtnPQaD1L+hhGrcdQamYcwYEpG+lvpGeqccQsQJPMbpagGiSWu/nCtK4kRsR56RN/zPKS2ZQfoXjlMPUacUbZC+f6tFnOITU8SSlrCUrJJHupGY+ZFkxNLxeaoPLpitLkBWcB2LGx6g+MUYnccf3iXw+58/02JDIG2f4Pt+tBHC6/vE5+6NANrCzfrSA8pffATmBKtdHBNiR5x3WzHJBDKG4ZinQEgb+EbO2Q1RjBIrVFBAU4I5255vFgRDVhHGBlyuxmKJQJRl3/iOVB6Ze8/RmjPwVMLkAHUWJAGg+MWV1WbKt3Lan7wfQjm0KfEHFGEjlDYmvYfxSJipISsKJJ7Z3sEgArHIErBfknoYmxGmRVpKEzAM15S9O9shR5khdte7GNqq1oWmbLUR3ezPgSQoeaVEQZpMcWlRynuqSEs2W4dldVDMRm105RI2jo7llS6v/lOqgzaZfZzZakK71yLOkPY6HxEQyMTJnmaMxSghKUnQISWLFrsNuoj9jeKrmKSVqz2FnfUcvxgkgtr1jgLyjNcMNxq1xvYgP4xSF45HMRkzm6EdMKxebPkzJjgJQT3U7gDuux3IJ8oc8KqwyU5mJDp68256iMeoqpSEq7ENmBC+Vgf7v4MdjDLP4pQqRLQtK0LSAQtJ7wUhgGtuM4PjveIs+ms+MsxaoEUY1cWYWDNlVSW0yLI0UPun5j0gTT4iEqDkC7C7d6xyeYdurdI74Y4tz5ZUwAmYSWLZQbOMuzqcgNvu8ccX1VMf2Yly0zFDMVJJCQlIKi6UkOTkI6awoYm3bWEqTVKMdCI/tNk5a/tJYfMhBU2/dU79SkfCBh/YCTldgkrVpbNf/SfJosYnNSVEpUnIwyFRJJv3b693+8VJ1Q+ZyCwAA0ezah9L3jUxrSBfpMl8xOTcI0U1WJlwq4ABZ7Fs2XyzesN+E1qEMhRsrQ8mUEkHlr8DGX4XXKTmAZySWttbyvBqdXqSQ6rBiEp0KVFJ3Orgafh9JM2n3GvUuTXgLR7mi1uMoTIKllk5ik67OAxHN0nzEL2G10yYpRRfICpfeG7kAAsLBn5MecLMmvmTJapKTYgBm6vrzd7xWpVrSQgOkKcFi2dJGYhR+8O63gT4QC6UAEe4kfEPK/UOS+LAqSJUs2yy0KKuZJzmx0PPW+ke4lxKsy1LT95Kdv4cr+Fj8IC4mhylLupgolgkA2dDanKQBmJ30bWMTf2WX8KHbTRQV9NOsPXAndRD6t7FSfBahIJzkd1SCLd5TrS4AZzr6AwfpsZStahlys7W94A3L7Na3WEefNzqKD3ZhbIABqS3Pe3leC81RACBMBAPvhPdSVHvlvEWPJIg8mMMbMJdUyipdq8WZa5oBOTuNtcHM++6fWFlNKJi1Kz5bm38pUX82HrEtVOGQrPd3LDM92u/O99fi1GkqcySQ+UWUk7A7uNIcibRxFNlZo08FzRLmCYWCCpAL7FUxSn6DvXjV8PxqWU9oCcgBzKHupAsATz7pLfxXaMJpKrs0rubpLctm+sXkcRLbsws5SULWGfMUk2Y23PjblE2o03zTcLFnZQR6m14niq5VDOqVJCFKBMtJfMEkBKM19Tq2zgavGHyKlZWA5AcZlHVjcn0eDFbxHNmJShZSZSQMoJPfNwFWNyAsf8AgIETEtnIACtTYW1exsfejuHCEBhNqaFLKqa1ahnClBzoLkDYFt4KYfh6iha1rUkMT+JSmD2TbXziKsxNMrIlDAPmIGhPeGm+uvQQP/4gQvMD7xcMbbEs/i3lD6JHE6NQe4/0GJyKWUtMr3+8DMcFRBFlA7FlOw3S28XcI4ym9ijs0UwQAwC1HMGJF+9a+g5NGemYCFPZ0pfkH2PleBqygkuhZO5Z9LQoYAbg/wCoZjzKwnKAACkhewUxtZiCz89I4qpjywopAX95TByTrpA+q0R+RPzgrP8A3fmPpFZiepTWo5QpJcG19iCDf4RYpJhIYJzJs/To2/jFFXuL8RE2Fff8E/1R6uJ08CXqmUGCCSlyllPvfYmwZhHlMUgZSogpcHuvpu/gfjAybov830ifZPh9I9U9UIJnoUWzP/EA2mxHnrHaUKS/dzS1BlZS+V9D/nrAmm99f5fqIPYD7ivyq+UAw2icYVJaqdNlXQVdmos6dnax5F/1eO6ivUU5c2ZAfK4bKd3DMBE0r9zUfnR/60wNl/ulflVACjOL1CIkrllM2X3kEICr3FwkF9rkXiDF6jMQHeY3aMS7g2AJOhA26xLR/u/5P7QPxH3x5fMR0dzy8zmbS50IKFZW1FtNNPxCPETkdxKU2yFSnupzYudxawOjxJS7RVmfvD+VP9Yg6s1Cv1JRNSC5S6Cb76jQsXTrEcpUyZKUe+QCnK/Q94A72PwitL9+d4f6oJ03ueQ+YjxFTh6nVLWJXLDMVAFO4cMAAo89fWLlPMyzUlQVmCkHINhrn5A2+LwEw33VfnVDBT6TfyJ/pMAwqAeDL1UtMxRBv73eG2W5I52D+QEDioAkgAAMzAtlLuWO19+se0m35foqKg38B8oACpyhVTpKQApYAEx0oSq3c7mVzmINgEjneIZapgScoL5g9irujU9ALXgvin/Q/NM+RgNQe9L8D8hBqbEOvENIq3FlzllAAL95iHKsqWbN7wsH1uese4NLBYNlNxq6e9p46EekUqP9/wCv9MFq/wDep/7Q/qMEePERjLQlSeSjtHuMr+ZIYDqC/kYjloBmsVMTYFwE6Xd+e3WJMX0mfm/0xQq/eH5hBKLixClMFCWsMo5nSjXLYh2LEix9fGPCspCFFx3WXYuDoCoHYhwCORghI/cyf++v/wCuIsT/APkeKf8A3JhYPP8AP2naBNThKZayFCbKClP3D3cqgWDKzb6sRFanwRQUnNPlAqLJIWDrdyLAMdTsTFKm/eK8U/1CCFX9/wDIn+oQd1xPX6l6npBkmhc6X7oIIWk3QwL35FQvAinnHKHSotZ22Fh8GirP93+VXzghTe6PCPVXM4eB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Carolina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319" y="310187"/>
            <a:ext cx="5111750" cy="585311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llama?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vive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mascotas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cumpleaños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deportes</a:t>
            </a:r>
            <a:r>
              <a:rPr lang="en-US" dirty="0" smtClean="0"/>
              <a:t> le </a:t>
            </a:r>
            <a:r>
              <a:rPr lang="en-US" dirty="0" err="1" smtClean="0"/>
              <a:t>gustan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Saca</a:t>
            </a:r>
            <a:r>
              <a:rPr lang="en-US" dirty="0" smtClean="0"/>
              <a:t> </a:t>
            </a:r>
            <a:r>
              <a:rPr lang="en-US" dirty="0" err="1" smtClean="0"/>
              <a:t>buenas</a:t>
            </a:r>
            <a:r>
              <a:rPr lang="en-US" dirty="0" smtClean="0"/>
              <a:t> o </a:t>
            </a:r>
            <a:r>
              <a:rPr lang="en-US" dirty="0" err="1" smtClean="0"/>
              <a:t>malas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764" y="1752600"/>
            <a:ext cx="14668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 </a:t>
            </a:r>
            <a:r>
              <a:rPr lang="en-US" dirty="0" err="1" smtClean="0"/>
              <a:t>años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0" y="1333204"/>
            <a:ext cx="1843087" cy="122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398734"/>
            <a:ext cx="1566862" cy="145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911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5691625"/>
            <a:ext cx="943351" cy="9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72" y="4676776"/>
            <a:ext cx="1223962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82" y="4629150"/>
            <a:ext cx="1246137" cy="9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54" y="5695947"/>
            <a:ext cx="1136457" cy="116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7072" y="4993681"/>
            <a:ext cx="115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España</a:t>
            </a:r>
            <a:endParaRPr lang="en-US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76" y="2343149"/>
            <a:ext cx="1009652" cy="100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4" y="4503143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arte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22250" y="5776914"/>
            <a:ext cx="62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3.5 GPA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95687" y="3504283"/>
            <a:ext cx="1238489" cy="998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7/3/98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/>
      <p:bldP spid="8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501</Words>
  <Application>Microsoft Office PowerPoint</Application>
  <PresentationFormat>On-screen Show (4:3)</PresentationFormat>
  <Paragraphs>142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¿Cómo es ella? ¿Cómo es él?</vt:lpstr>
      <vt:lpstr>Primero…</vt:lpstr>
      <vt:lpstr>¿Qué significan estas palabras interrogativas en inglés?</vt:lpstr>
      <vt:lpstr>Anita</vt:lpstr>
      <vt:lpstr>Carlos</vt:lpstr>
      <vt:lpstr>Repaso:  ¿Qué significan estas palabras interrogativas en inglés?</vt:lpstr>
      <vt:lpstr>Antonio</vt:lpstr>
      <vt:lpstr>Entrevistas</vt:lpstr>
      <vt:lpstr>Carolina</vt:lpstr>
      <vt:lpstr>Entrevistas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Windsor</dc:creator>
  <cp:lastModifiedBy>Jennifer Salas</cp:lastModifiedBy>
  <cp:revision>25</cp:revision>
  <dcterms:created xsi:type="dcterms:W3CDTF">2013-08-08T03:37:20Z</dcterms:created>
  <dcterms:modified xsi:type="dcterms:W3CDTF">2013-08-26T20:45:12Z</dcterms:modified>
</cp:coreProperties>
</file>