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sldIdLst>
    <p:sldId id="256" r:id="rId2"/>
    <p:sldId id="276" r:id="rId3"/>
    <p:sldId id="257" r:id="rId4"/>
    <p:sldId id="278" r:id="rId5"/>
    <p:sldId id="258" r:id="rId6"/>
    <p:sldId id="259" r:id="rId7"/>
    <p:sldId id="260" r:id="rId8"/>
    <p:sldId id="262" r:id="rId9"/>
    <p:sldId id="266" r:id="rId10"/>
    <p:sldId id="261" r:id="rId11"/>
    <p:sldId id="265" r:id="rId12"/>
    <p:sldId id="267" r:id="rId13"/>
    <p:sldId id="268" r:id="rId14"/>
    <p:sldId id="270" r:id="rId15"/>
    <p:sldId id="263" r:id="rId16"/>
    <p:sldId id="272" r:id="rId17"/>
    <p:sldId id="264" r:id="rId18"/>
    <p:sldId id="274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CD0B-870B-4837-A09B-1FB08314F7B1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9494-62CC-4813-A82F-7923BC37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6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Use in </a:t>
            </a:r>
            <a:r>
              <a:rPr lang="es-CR" dirty="0" err="1" smtClean="0"/>
              <a:t>conjunciton</a:t>
            </a:r>
            <a:r>
              <a:rPr lang="es-CR" baseline="0" dirty="0" smtClean="0"/>
              <a:t> </a:t>
            </a:r>
            <a:r>
              <a:rPr lang="es-CR" baseline="0" dirty="0" err="1" smtClean="0"/>
              <a:t>with</a:t>
            </a:r>
            <a:r>
              <a:rPr lang="es-CR" baseline="0" dirty="0" smtClean="0"/>
              <a:t> </a:t>
            </a:r>
            <a:r>
              <a:rPr lang="es-CR" baseline="0" dirty="0" err="1" smtClean="0"/>
              <a:t>Jacqui</a:t>
            </a:r>
            <a:r>
              <a:rPr lang="es-CR" baseline="0" dirty="0" smtClean="0"/>
              <a:t>{s “ Anita” </a:t>
            </a:r>
            <a:r>
              <a:rPr lang="es-CR" baseline="0" dirty="0" err="1" smtClean="0"/>
              <a:t>ppt</a:t>
            </a:r>
            <a:r>
              <a:rPr lang="es-CR" baseline="0" dirty="0" smtClean="0"/>
              <a:t>. </a:t>
            </a:r>
            <a:r>
              <a:rPr lang="es-CR" baseline="0" dirty="0" err="1" smtClean="0"/>
              <a:t>For</a:t>
            </a:r>
            <a:r>
              <a:rPr lang="es-CR" baseline="0" dirty="0" smtClean="0"/>
              <a:t> </a:t>
            </a:r>
            <a:r>
              <a:rPr lang="es-CR" baseline="0" dirty="0" err="1" smtClean="0"/>
              <a:t>the</a:t>
            </a:r>
            <a:r>
              <a:rPr lang="es-CR" baseline="0" dirty="0" smtClean="0"/>
              <a:t> </a:t>
            </a:r>
            <a:r>
              <a:rPr lang="es-CR" baseline="0" dirty="0" err="1" smtClean="0"/>
              <a:t>first</a:t>
            </a:r>
            <a:r>
              <a:rPr lang="es-CR" baseline="0" dirty="0" smtClean="0"/>
              <a:t> </a:t>
            </a:r>
            <a:r>
              <a:rPr lang="es-CR" baseline="0" dirty="0" err="1" smtClean="0"/>
              <a:t>two</a:t>
            </a:r>
            <a:r>
              <a:rPr lang="es-CR" baseline="0" dirty="0" smtClean="0"/>
              <a:t> </a:t>
            </a:r>
            <a:r>
              <a:rPr lang="es-CR" baseline="0" dirty="0" err="1" smtClean="0"/>
              <a:t>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9494-62CC-4813-A82F-7923BC373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4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5C94F-6063-42FF-990E-B02255B19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1B43A12-F4D7-4AC3-BF94-AFE50DA54FC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3A142D-FD5B-4C85-B61B-86074AF255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Conocer</a:t>
            </a:r>
            <a:r>
              <a:rPr lang="en-US" dirty="0" smtClean="0"/>
              <a:t> y Saber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Ahora…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3600" dirty="0" smtClean="0"/>
              <a:t>Con tu compañero, lee toda la información en español e inglés.</a:t>
            </a:r>
          </a:p>
        </p:txBody>
      </p:sp>
    </p:spTree>
    <p:extLst>
      <p:ext uri="{BB962C8B-B14F-4D97-AF65-F5344CB8AC3E}">
        <p14:creationId xmlns:p14="http://schemas.microsoft.com/office/powerpoint/2010/main" val="8842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s-CR" b="1" dirty="0"/>
              <a:t>C</a:t>
            </a:r>
            <a:r>
              <a:rPr lang="es-CR" b="1" dirty="0" smtClean="0"/>
              <a:t>onocer y saber quieren decir </a:t>
            </a:r>
            <a:br>
              <a:rPr lang="es-CR" b="1" dirty="0" smtClean="0"/>
            </a:br>
            <a:r>
              <a:rPr lang="es-CR" b="1" dirty="0" smtClean="0"/>
              <a:t>“</a:t>
            </a:r>
            <a:r>
              <a:rPr lang="es-CR" b="1" dirty="0" err="1" smtClean="0"/>
              <a:t>to</a:t>
            </a:r>
            <a:r>
              <a:rPr lang="es-CR" b="1" dirty="0" smtClean="0"/>
              <a:t> </a:t>
            </a:r>
            <a:r>
              <a:rPr lang="es-CR" b="1" dirty="0" err="1" smtClean="0"/>
              <a:t>know</a:t>
            </a:r>
            <a:r>
              <a:rPr lang="es-CR" dirty="0" smtClean="0"/>
              <a:t>”…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4400" dirty="0" err="1" smtClean="0"/>
              <a:t>Based</a:t>
            </a:r>
            <a:r>
              <a:rPr lang="es-CR" sz="4400" dirty="0" smtClean="0"/>
              <a:t> </a:t>
            </a:r>
            <a:r>
              <a:rPr lang="es-CR" sz="4400" dirty="0" err="1" smtClean="0"/>
              <a:t>on</a:t>
            </a:r>
            <a:r>
              <a:rPr lang="es-CR" sz="4400" dirty="0" smtClean="0"/>
              <a:t> </a:t>
            </a:r>
            <a:r>
              <a:rPr lang="es-CR" sz="4400" dirty="0" err="1" smtClean="0"/>
              <a:t>the</a:t>
            </a:r>
            <a:r>
              <a:rPr lang="es-CR" sz="4400" dirty="0" smtClean="0"/>
              <a:t> </a:t>
            </a:r>
            <a:r>
              <a:rPr lang="es-CR" sz="4400" dirty="0" err="1" smtClean="0"/>
              <a:t>examples</a:t>
            </a:r>
            <a:r>
              <a:rPr lang="es-CR" sz="4400" dirty="0" smtClean="0"/>
              <a:t>, </a:t>
            </a:r>
            <a:r>
              <a:rPr lang="es-CR" sz="4400" dirty="0" err="1" smtClean="0"/>
              <a:t>when</a:t>
            </a:r>
            <a:r>
              <a:rPr lang="es-CR" sz="4400" dirty="0" smtClean="0"/>
              <a:t> do </a:t>
            </a:r>
            <a:r>
              <a:rPr lang="es-CR" sz="4400" dirty="0" err="1" smtClean="0"/>
              <a:t>you</a:t>
            </a:r>
            <a:r>
              <a:rPr lang="es-CR" sz="4400" dirty="0" smtClean="0"/>
              <a:t> </a:t>
            </a:r>
            <a:r>
              <a:rPr lang="es-CR" sz="4400" dirty="0" err="1" smtClean="0"/>
              <a:t>choose</a:t>
            </a:r>
            <a:r>
              <a:rPr lang="es-CR" sz="4400" dirty="0" smtClean="0"/>
              <a:t> “conocer” and </a:t>
            </a:r>
            <a:r>
              <a:rPr lang="es-CR" sz="4400" dirty="0" err="1" smtClean="0"/>
              <a:t>when</a:t>
            </a:r>
            <a:r>
              <a:rPr lang="es-CR" sz="4400" dirty="0" smtClean="0"/>
              <a:t> do </a:t>
            </a:r>
            <a:r>
              <a:rPr lang="es-CR" sz="4400" dirty="0" err="1" smtClean="0"/>
              <a:t>you</a:t>
            </a:r>
            <a:r>
              <a:rPr lang="es-CR" sz="4400" dirty="0" smtClean="0"/>
              <a:t> </a:t>
            </a:r>
            <a:r>
              <a:rPr lang="es-CR" sz="4400" dirty="0" err="1" smtClean="0"/>
              <a:t>choose</a:t>
            </a:r>
            <a:r>
              <a:rPr lang="es-CR" sz="4400" dirty="0" smtClean="0"/>
              <a:t> “saber”?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879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Use conocer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say</a:t>
            </a:r>
            <a:r>
              <a:rPr lang="es-CR" dirty="0" smtClean="0"/>
              <a:t> </a:t>
            </a:r>
            <a:r>
              <a:rPr lang="es-CR" dirty="0" err="1" smtClean="0"/>
              <a:t>that</a:t>
            </a:r>
            <a:r>
              <a:rPr lang="es-CR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4000" dirty="0" err="1" smtClean="0"/>
              <a:t>You</a:t>
            </a:r>
            <a:r>
              <a:rPr lang="es-CR" sz="4000" dirty="0" smtClean="0"/>
              <a:t> are </a:t>
            </a:r>
            <a:r>
              <a:rPr lang="es-CR" sz="4000" b="1" dirty="0" err="1" smtClean="0"/>
              <a:t>acquainted</a:t>
            </a:r>
            <a:r>
              <a:rPr lang="es-CR" sz="4000" b="1" dirty="0" smtClean="0"/>
              <a:t> (familiar)</a:t>
            </a:r>
            <a:r>
              <a:rPr lang="es-CR" sz="4000" dirty="0" smtClean="0"/>
              <a:t> </a:t>
            </a:r>
            <a:r>
              <a:rPr lang="es-CR" sz="4000" dirty="0" err="1" smtClean="0"/>
              <a:t>with</a:t>
            </a:r>
            <a:r>
              <a:rPr lang="es-CR" sz="4000" dirty="0" smtClean="0"/>
              <a:t> a </a:t>
            </a:r>
            <a:r>
              <a:rPr lang="es-CR" sz="4000" dirty="0" err="1" smtClean="0"/>
              <a:t>person</a:t>
            </a:r>
            <a:r>
              <a:rPr lang="es-CR" sz="4000" dirty="0" smtClean="0"/>
              <a:t>, place </a:t>
            </a:r>
            <a:r>
              <a:rPr lang="es-CR" sz="4000" dirty="0" err="1" smtClean="0"/>
              <a:t>or</a:t>
            </a:r>
            <a:r>
              <a:rPr lang="es-CR" sz="4000" dirty="0" smtClean="0"/>
              <a:t> </a:t>
            </a:r>
            <a:r>
              <a:rPr lang="es-CR" sz="4000" dirty="0" err="1" smtClean="0"/>
              <a:t>thing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1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Use saber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say</a:t>
            </a:r>
            <a:r>
              <a:rPr lang="es-CR" dirty="0" smtClean="0"/>
              <a:t> </a:t>
            </a:r>
            <a:r>
              <a:rPr lang="es-CR" dirty="0" err="1" smtClean="0"/>
              <a:t>that</a:t>
            </a:r>
            <a:r>
              <a:rPr lang="es-CR" dirty="0" smtClean="0"/>
              <a:t> </a:t>
            </a:r>
            <a:r>
              <a:rPr lang="es-CR" dirty="0" err="1" smtClean="0"/>
              <a:t>you</a:t>
            </a:r>
            <a:r>
              <a:rPr lang="es-CR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4000" b="1" dirty="0" err="1" smtClean="0"/>
              <a:t>Know</a:t>
            </a:r>
            <a:r>
              <a:rPr lang="es-CR" sz="4000" b="1" dirty="0" smtClean="0"/>
              <a:t> a </a:t>
            </a:r>
            <a:r>
              <a:rPr lang="es-CR" sz="4000" b="1" dirty="0" err="1" smtClean="0"/>
              <a:t>fact</a:t>
            </a:r>
            <a:endParaRPr lang="es-CR" sz="4000" b="1" dirty="0" smtClean="0"/>
          </a:p>
          <a:p>
            <a:r>
              <a:rPr lang="es-CR" sz="4000" b="1" dirty="0" err="1" smtClean="0"/>
              <a:t>Know</a:t>
            </a:r>
            <a:r>
              <a:rPr lang="es-CR" sz="4000" b="1" dirty="0" smtClean="0"/>
              <a:t> </a:t>
            </a:r>
            <a:r>
              <a:rPr lang="es-CR" sz="4000" b="1" dirty="0" err="1" smtClean="0"/>
              <a:t>something</a:t>
            </a:r>
            <a:r>
              <a:rPr lang="es-CR" sz="4000" b="1" dirty="0" smtClean="0"/>
              <a:t> </a:t>
            </a:r>
            <a:r>
              <a:rPr lang="es-CR" sz="4000" b="1" dirty="0" err="1" smtClean="0"/>
              <a:t>thoroughly</a:t>
            </a:r>
            <a:r>
              <a:rPr lang="es-CR" sz="4000" b="1" dirty="0" smtClean="0"/>
              <a:t> (</a:t>
            </a:r>
            <a:r>
              <a:rPr lang="es-CR" sz="4000" b="1" i="1" u="sng" dirty="0" err="1" smtClean="0"/>
              <a:t>by</a:t>
            </a:r>
            <a:r>
              <a:rPr lang="es-CR" sz="4000" b="1" i="1" u="sng" dirty="0" smtClean="0"/>
              <a:t> </a:t>
            </a:r>
            <a:r>
              <a:rPr lang="es-CR" sz="4000" b="1" i="1" u="sng" dirty="0" err="1" smtClean="0"/>
              <a:t>heart</a:t>
            </a:r>
            <a:r>
              <a:rPr lang="es-CR" sz="4000" b="1" i="1" u="sng" dirty="0" smtClean="0"/>
              <a:t>)</a:t>
            </a:r>
          </a:p>
          <a:p>
            <a:r>
              <a:rPr lang="es-CR" sz="4000" b="1" i="1" u="sng" dirty="0" err="1" smtClean="0"/>
              <a:t>Know</a:t>
            </a:r>
            <a:r>
              <a:rPr lang="es-CR" sz="4000" b="1" i="1" u="sng" dirty="0" smtClean="0"/>
              <a:t> </a:t>
            </a:r>
            <a:r>
              <a:rPr lang="es-CR" sz="4000" b="1" i="1" u="sng" dirty="0" err="1" smtClean="0"/>
              <a:t>how</a:t>
            </a:r>
            <a:r>
              <a:rPr lang="es-CR" sz="4000" b="1" i="1" u="sng" dirty="0" smtClean="0"/>
              <a:t> </a:t>
            </a:r>
            <a:r>
              <a:rPr lang="es-CR" sz="4000" b="1" dirty="0" err="1" smtClean="0"/>
              <a:t>to</a:t>
            </a:r>
            <a:r>
              <a:rPr lang="es-CR" sz="4000" b="1" dirty="0" smtClean="0"/>
              <a:t> do </a:t>
            </a:r>
            <a:r>
              <a:rPr lang="es-CR" sz="4000" b="1" dirty="0" err="1" smtClean="0"/>
              <a:t>something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55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CONOCER </a:t>
            </a:r>
            <a:r>
              <a:rPr lang="en-US" dirty="0" err="1" smtClean="0"/>
              <a:t>significa</a:t>
            </a:r>
            <a:r>
              <a:rPr lang="en-US" dirty="0" smtClean="0"/>
              <a:t> “to know”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romanUcPeriod"/>
            </a:pPr>
            <a:r>
              <a:rPr lang="en-US" sz="2000" b="1" dirty="0" smtClean="0"/>
              <a:t>Con </a:t>
            </a:r>
            <a:r>
              <a:rPr lang="en-US" sz="2000" b="1" dirty="0" err="1" smtClean="0"/>
              <a:t>tu</a:t>
            </a:r>
            <a:r>
              <a:rPr lang="en-US" sz="2000" b="1" dirty="0" smtClean="0"/>
              <a:t> amigo, traduce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frases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inglés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Tú</a:t>
            </a:r>
            <a:r>
              <a:rPr lang="en-US" sz="2000" dirty="0" smtClean="0"/>
              <a:t> </a:t>
            </a:r>
            <a:r>
              <a:rPr lang="en-US" sz="2000" dirty="0" err="1" smtClean="0"/>
              <a:t>conoces</a:t>
            </a:r>
            <a:r>
              <a:rPr lang="en-US" sz="2000" dirty="0" smtClean="0"/>
              <a:t> a </a:t>
            </a:r>
            <a:r>
              <a:rPr lang="en-US" sz="2000" dirty="0" err="1" smtClean="0"/>
              <a:t>mis</a:t>
            </a:r>
            <a:r>
              <a:rPr lang="en-US" sz="2000" dirty="0" smtClean="0"/>
              <a:t> padres.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Ellos</a:t>
            </a:r>
            <a:r>
              <a:rPr lang="en-US" sz="2000" dirty="0" smtClean="0"/>
              <a:t> no </a:t>
            </a:r>
            <a:r>
              <a:rPr lang="en-US" sz="2000" dirty="0" err="1" smtClean="0"/>
              <a:t>conocen</a:t>
            </a:r>
            <a:r>
              <a:rPr lang="en-US" sz="2000" dirty="0" smtClean="0"/>
              <a:t> al </a:t>
            </a:r>
            <a:r>
              <a:rPr lang="en-US" sz="2000" dirty="0" err="1" smtClean="0"/>
              <a:t>profesor</a:t>
            </a:r>
            <a:r>
              <a:rPr lang="en-US" sz="2000" dirty="0" smtClean="0"/>
              <a:t> de </a:t>
            </a:r>
            <a:r>
              <a:rPr lang="en-US" sz="2000" dirty="0" err="1" smtClean="0"/>
              <a:t>biología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Nosotros</a:t>
            </a:r>
            <a:r>
              <a:rPr lang="en-US" sz="2000" dirty="0" smtClean="0"/>
              <a:t> </a:t>
            </a:r>
            <a:r>
              <a:rPr lang="en-US" sz="2000" dirty="0" err="1" smtClean="0"/>
              <a:t>conocemos</a:t>
            </a:r>
            <a:r>
              <a:rPr lang="en-US" sz="2000" dirty="0" smtClean="0"/>
              <a:t> la ciudad de </a:t>
            </a:r>
            <a:r>
              <a:rPr lang="en-US" sz="2000" dirty="0" err="1" smtClean="0"/>
              <a:t>París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Pero</a:t>
            </a:r>
            <a:r>
              <a:rPr lang="en-US" sz="2000" dirty="0" smtClean="0"/>
              <a:t>, no </a:t>
            </a:r>
            <a:r>
              <a:rPr lang="en-US" sz="2000" dirty="0" err="1" smtClean="0"/>
              <a:t>conocemos</a:t>
            </a:r>
            <a:r>
              <a:rPr lang="en-US" sz="2000" dirty="0" smtClean="0"/>
              <a:t> East Biggs.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Yo</a:t>
            </a:r>
            <a:r>
              <a:rPr lang="en-US" sz="2000" dirty="0" smtClean="0"/>
              <a:t> </a:t>
            </a:r>
            <a:r>
              <a:rPr lang="en-US" sz="2000" dirty="0" err="1" smtClean="0"/>
              <a:t>conozco</a:t>
            </a:r>
            <a:r>
              <a:rPr lang="en-US" sz="2000" dirty="0" smtClean="0"/>
              <a:t> los </a:t>
            </a:r>
            <a:r>
              <a:rPr lang="en-US" sz="2000" dirty="0" err="1" smtClean="0"/>
              <a:t>poemas</a:t>
            </a:r>
            <a:r>
              <a:rPr lang="en-US" sz="2000" dirty="0" smtClean="0"/>
              <a:t> de Pablo Neruda.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¿</a:t>
            </a:r>
            <a:r>
              <a:rPr lang="en-US" sz="2000" dirty="0" err="1" smtClean="0"/>
              <a:t>Conoces</a:t>
            </a:r>
            <a:r>
              <a:rPr lang="en-US" sz="2000" dirty="0" smtClean="0"/>
              <a:t> </a:t>
            </a:r>
            <a:r>
              <a:rPr lang="en-US" sz="2000" dirty="0" err="1" smtClean="0"/>
              <a:t>tú</a:t>
            </a:r>
            <a:r>
              <a:rPr lang="en-US" sz="2000" dirty="0" smtClean="0"/>
              <a:t> a </a:t>
            </a:r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estudiantes</a:t>
            </a:r>
            <a:r>
              <a:rPr lang="en-US" sz="2000" dirty="0" smtClean="0"/>
              <a:t> en la </a:t>
            </a:r>
            <a:r>
              <a:rPr lang="en-US" sz="2000" dirty="0" err="1" smtClean="0"/>
              <a:t>clase</a:t>
            </a:r>
            <a:r>
              <a:rPr lang="en-US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Vosotros</a:t>
            </a:r>
            <a:r>
              <a:rPr lang="en-US" sz="2000" dirty="0" smtClean="0"/>
              <a:t> </a:t>
            </a:r>
            <a:r>
              <a:rPr lang="en-US" sz="2000" dirty="0" err="1" smtClean="0"/>
              <a:t>conocéis</a:t>
            </a:r>
            <a:r>
              <a:rPr lang="en-US" sz="2000" dirty="0" smtClean="0"/>
              <a:t> la </a:t>
            </a:r>
            <a:r>
              <a:rPr lang="en-US" sz="2000" dirty="0" err="1" smtClean="0"/>
              <a:t>banda</a:t>
            </a:r>
            <a:r>
              <a:rPr lang="en-US" sz="2000" dirty="0" smtClean="0"/>
              <a:t> de CHS.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Ud</a:t>
            </a:r>
            <a:r>
              <a:rPr lang="en-US" sz="2000" dirty="0" smtClean="0"/>
              <a:t>. </a:t>
            </a:r>
            <a:r>
              <a:rPr lang="en-US" sz="2000" dirty="0" err="1"/>
              <a:t>c</a:t>
            </a:r>
            <a:r>
              <a:rPr lang="en-US" sz="2000" dirty="0" err="1" smtClean="0"/>
              <a:t>onoce</a:t>
            </a:r>
            <a:r>
              <a:rPr lang="en-US" sz="2000" dirty="0" smtClean="0"/>
              <a:t> </a:t>
            </a:r>
            <a:r>
              <a:rPr lang="en-US" sz="2000" dirty="0" err="1" smtClean="0"/>
              <a:t>muy</a:t>
            </a:r>
            <a:r>
              <a:rPr lang="en-US" sz="2000" dirty="0" smtClean="0"/>
              <a:t> </a:t>
            </a:r>
            <a:r>
              <a:rPr lang="en-US" sz="2000" dirty="0" err="1" smtClean="0"/>
              <a:t>bien</a:t>
            </a:r>
            <a:r>
              <a:rPr lang="en-US" sz="2000" dirty="0" smtClean="0"/>
              <a:t> </a:t>
            </a:r>
            <a:r>
              <a:rPr lang="en-US" sz="2000" i="1" dirty="0" smtClean="0"/>
              <a:t>In Motion Fitness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¿</a:t>
            </a:r>
            <a:r>
              <a:rPr lang="en-US" sz="2000" dirty="0" err="1" smtClean="0"/>
              <a:t>Conoce</a:t>
            </a:r>
            <a:r>
              <a:rPr lang="en-US" sz="2000" dirty="0" smtClean="0"/>
              <a:t> </a:t>
            </a:r>
            <a:r>
              <a:rPr lang="en-US" sz="2000" dirty="0" err="1" smtClean="0"/>
              <a:t>ella</a:t>
            </a:r>
            <a:r>
              <a:rPr lang="en-US" sz="2000" dirty="0" smtClean="0"/>
              <a:t> la </a:t>
            </a:r>
            <a:r>
              <a:rPr lang="en-US" sz="2000" dirty="0" err="1" smtClean="0"/>
              <a:t>música</a:t>
            </a:r>
            <a:r>
              <a:rPr lang="en-US" sz="2000" dirty="0" smtClean="0"/>
              <a:t> de Led </a:t>
            </a:r>
            <a:r>
              <a:rPr lang="en-US" sz="2000" dirty="0" err="1" smtClean="0"/>
              <a:t>Zepplin</a:t>
            </a:r>
            <a:r>
              <a:rPr lang="en-US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Uds</a:t>
            </a:r>
            <a:r>
              <a:rPr lang="en-US" sz="2000" dirty="0" smtClean="0"/>
              <a:t>. </a:t>
            </a:r>
            <a:r>
              <a:rPr lang="en-US" sz="2000" dirty="0" err="1"/>
              <a:t>c</a:t>
            </a:r>
            <a:r>
              <a:rPr lang="en-US" sz="2000" dirty="0" err="1" smtClean="0"/>
              <a:t>onocen</a:t>
            </a:r>
            <a:r>
              <a:rPr lang="en-US" sz="2000" dirty="0" smtClean="0"/>
              <a:t> a la </a:t>
            </a:r>
            <a:r>
              <a:rPr lang="en-US" sz="2000" dirty="0" err="1" smtClean="0"/>
              <a:t>señora</a:t>
            </a:r>
            <a:r>
              <a:rPr lang="en-US" sz="2000" dirty="0" smtClean="0"/>
              <a:t> Catalano.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II. ¿</a:t>
            </a:r>
            <a:r>
              <a:rPr lang="en-US" sz="2000" b="1" dirty="0" err="1" smtClean="0"/>
              <a:t>Es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verbo</a:t>
            </a:r>
            <a:r>
              <a:rPr lang="en-US" sz="2000" b="1" dirty="0" smtClean="0"/>
              <a:t> regular o irregular? ¿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qué</a:t>
            </a:r>
            <a:r>
              <a:rPr lang="en-US" sz="2000" b="1" dirty="0" smtClean="0"/>
              <a:t>?</a:t>
            </a:r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457200" indent="-457200">
              <a:buAutoNum type="arabicPeriod"/>
            </a:pPr>
            <a:endParaRPr lang="en-US" sz="2000" b="1" dirty="0" smtClean="0"/>
          </a:p>
          <a:p>
            <a:pPr marL="457200" indent="-457200">
              <a:buAutoNum type="arabicPeriod"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526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verbo conocer-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2800" dirty="0" smtClean="0"/>
              <a:t>Yo </a:t>
            </a:r>
            <a:r>
              <a:rPr lang="es-CR" sz="2800" dirty="0" smtClean="0">
                <a:solidFill>
                  <a:srgbClr val="FF0000"/>
                </a:solidFill>
              </a:rPr>
              <a:t>conozco</a:t>
            </a:r>
          </a:p>
          <a:p>
            <a:r>
              <a:rPr lang="es-CR" sz="2800" dirty="0" smtClean="0"/>
              <a:t>Tú conoces</a:t>
            </a:r>
          </a:p>
          <a:p>
            <a:r>
              <a:rPr lang="es-CR" sz="2800" dirty="0" smtClean="0"/>
              <a:t>Ud. conoce</a:t>
            </a:r>
          </a:p>
          <a:p>
            <a:r>
              <a:rPr lang="es-CR" sz="2800" dirty="0" smtClean="0"/>
              <a:t>Él/ella conoce</a:t>
            </a:r>
          </a:p>
          <a:p>
            <a:r>
              <a:rPr lang="es-CR" sz="2800" dirty="0" smtClean="0"/>
              <a:t>Nosotros(as) conocemos</a:t>
            </a:r>
          </a:p>
          <a:p>
            <a:r>
              <a:rPr lang="es-CR" sz="2800" dirty="0" smtClean="0"/>
              <a:t>Vosotros(as) conocéis</a:t>
            </a:r>
          </a:p>
          <a:p>
            <a:r>
              <a:rPr lang="es-CR" sz="2800" dirty="0" smtClean="0"/>
              <a:t>Uds. Conocen</a:t>
            </a:r>
          </a:p>
          <a:p>
            <a:r>
              <a:rPr lang="es-CR" sz="2800" dirty="0" smtClean="0"/>
              <a:t>Ellos/ellas conocen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73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SABER </a:t>
            </a:r>
            <a:r>
              <a:rPr lang="en-US" dirty="0" err="1" smtClean="0"/>
              <a:t>significa</a:t>
            </a:r>
            <a:r>
              <a:rPr lang="en-US" dirty="0" smtClean="0"/>
              <a:t> “to know”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I. Con </a:t>
            </a:r>
            <a:r>
              <a:rPr lang="en-US" b="1" dirty="0" err="1" smtClean="0"/>
              <a:t>tu</a:t>
            </a:r>
            <a:r>
              <a:rPr lang="en-US" b="1" dirty="0" smtClean="0"/>
              <a:t> amigo, traduce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frases</a:t>
            </a:r>
            <a:r>
              <a:rPr lang="en-US" b="1" dirty="0" smtClean="0"/>
              <a:t> al </a:t>
            </a:r>
            <a:r>
              <a:rPr lang="en-US" b="1" dirty="0" err="1" smtClean="0"/>
              <a:t>inglés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esquiar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sé</a:t>
            </a:r>
            <a:r>
              <a:rPr lang="en-US" dirty="0" smtClean="0"/>
              <a:t> mucho del hockey.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sabemos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la fiesta </a:t>
            </a:r>
            <a:r>
              <a:rPr lang="en-US" dirty="0" err="1" smtClean="0"/>
              <a:t>es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8:00.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Uds</a:t>
            </a:r>
            <a:r>
              <a:rPr lang="en-US" dirty="0" smtClean="0"/>
              <a:t>. </a:t>
            </a:r>
            <a:r>
              <a:rPr lang="en-US" dirty="0" err="1"/>
              <a:t>s</a:t>
            </a:r>
            <a:r>
              <a:rPr lang="en-US" dirty="0" err="1" smtClean="0"/>
              <a:t>aben</a:t>
            </a:r>
            <a:r>
              <a:rPr lang="en-US" dirty="0" smtClean="0"/>
              <a:t> mi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teléfono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É</a:t>
            </a:r>
            <a:r>
              <a:rPr lang="en-US" dirty="0" smtClean="0"/>
              <a:t>l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bailar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sabéis</a:t>
            </a:r>
            <a:r>
              <a:rPr lang="en-US" dirty="0" smtClean="0"/>
              <a:t> el </a:t>
            </a:r>
            <a:r>
              <a:rPr lang="en-US" dirty="0" err="1" smtClean="0"/>
              <a:t>nombre</a:t>
            </a:r>
            <a:r>
              <a:rPr lang="en-US" dirty="0" smtClean="0"/>
              <a:t> de la </a:t>
            </a:r>
            <a:r>
              <a:rPr lang="en-US" dirty="0" err="1" smtClean="0"/>
              <a:t>profe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saben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vivimos</a:t>
            </a:r>
            <a:r>
              <a:rPr lang="en-US" dirty="0" smtClean="0"/>
              <a:t> </a:t>
            </a:r>
            <a:r>
              <a:rPr lang="en-US" dirty="0" err="1" smtClean="0"/>
              <a:t>nosotros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Ud</a:t>
            </a:r>
            <a:r>
              <a:rPr lang="en-US" dirty="0" smtClean="0"/>
              <a:t>. </a:t>
            </a:r>
            <a:r>
              <a:rPr lang="en-US" dirty="0" err="1"/>
              <a:t>s</a:t>
            </a:r>
            <a:r>
              <a:rPr lang="en-US" dirty="0" err="1" smtClean="0"/>
              <a:t>abe</a:t>
            </a:r>
            <a:r>
              <a:rPr lang="en-US" dirty="0" smtClean="0"/>
              <a:t> el </a:t>
            </a:r>
            <a:r>
              <a:rPr lang="en-US" dirty="0" err="1" smtClean="0"/>
              <a:t>alfabeto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no </a:t>
            </a:r>
            <a:r>
              <a:rPr lang="en-US" dirty="0" err="1" smtClean="0"/>
              <a:t>sé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vocabulario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sabes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 y el </a:t>
            </a:r>
            <a:r>
              <a:rPr lang="en-US" dirty="0" err="1" smtClean="0"/>
              <a:t>día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II. ¿</a:t>
            </a:r>
            <a:r>
              <a:rPr lang="en-US" b="1" dirty="0" err="1" smtClean="0"/>
              <a:t>Es</a:t>
            </a:r>
            <a:r>
              <a:rPr lang="en-US" b="1" dirty="0" smtClean="0"/>
              <a:t> un </a:t>
            </a:r>
            <a:r>
              <a:rPr lang="en-US" b="1" dirty="0" err="1" smtClean="0"/>
              <a:t>verbo</a:t>
            </a:r>
            <a:r>
              <a:rPr lang="en-US" b="1" dirty="0" smtClean="0"/>
              <a:t> regular o irregular? ¿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qué</a:t>
            </a:r>
            <a:r>
              <a:rPr lang="en-US" b="1" dirty="0" smtClean="0"/>
              <a:t>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El verbo saber-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R" sz="3200" dirty="0" smtClean="0"/>
              <a:t>Yo </a:t>
            </a:r>
            <a:r>
              <a:rPr lang="es-CR" sz="3200" dirty="0" smtClean="0">
                <a:solidFill>
                  <a:srgbClr val="FF0000"/>
                </a:solidFill>
              </a:rPr>
              <a:t>sé</a:t>
            </a:r>
          </a:p>
          <a:p>
            <a:r>
              <a:rPr lang="es-CR" sz="3200" dirty="0" smtClean="0"/>
              <a:t>Tú sabes</a:t>
            </a:r>
          </a:p>
          <a:p>
            <a:r>
              <a:rPr lang="es-CR" sz="3200" dirty="0" smtClean="0"/>
              <a:t>Ud. sabe</a:t>
            </a:r>
          </a:p>
          <a:p>
            <a:r>
              <a:rPr lang="es-CR" sz="3200" dirty="0" smtClean="0"/>
              <a:t>Él/ella sabe</a:t>
            </a:r>
          </a:p>
          <a:p>
            <a:r>
              <a:rPr lang="es-CR" sz="3200" dirty="0" smtClean="0"/>
              <a:t>Nosotros(as) sabemos</a:t>
            </a:r>
          </a:p>
          <a:p>
            <a:r>
              <a:rPr lang="es-CR" sz="3200" dirty="0" smtClean="0"/>
              <a:t>Vosotros(as) sabéis</a:t>
            </a:r>
          </a:p>
          <a:p>
            <a:r>
              <a:rPr lang="es-CR" sz="3200" dirty="0" smtClean="0"/>
              <a:t>Uds. saben</a:t>
            </a:r>
          </a:p>
          <a:p>
            <a:r>
              <a:rPr lang="es-CR" sz="3200" dirty="0" smtClean="0"/>
              <a:t>Ellos/ellas saben</a:t>
            </a:r>
          </a:p>
        </p:txBody>
      </p:sp>
    </p:spTree>
    <p:extLst>
      <p:ext uri="{BB962C8B-B14F-4D97-AF65-F5344CB8AC3E}">
        <p14:creationId xmlns:p14="http://schemas.microsoft.com/office/powerpoint/2010/main" val="24144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SABER AND CONOCER SIGNIFICAN “TO KNOW”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Working with a partner, determine at least 4 “rules” for using one vs. the other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057401"/>
            <a:ext cx="3581400" cy="3962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SABER</a:t>
            </a:r>
          </a:p>
          <a:p>
            <a:pPr marL="0" indent="0" algn="ctr">
              <a:buNone/>
            </a:pPr>
            <a:endParaRPr lang="en-US" sz="1500" b="1" dirty="0" smtClean="0"/>
          </a:p>
          <a:p>
            <a:pPr marL="514350" indent="-514350">
              <a:buAutoNum type="arabicPeriod"/>
            </a:pPr>
            <a:r>
              <a:rPr lang="en-US" sz="1500" dirty="0" err="1" smtClean="0"/>
              <a:t>Tú</a:t>
            </a:r>
            <a:r>
              <a:rPr lang="en-US" sz="1500" dirty="0" smtClean="0"/>
              <a:t> </a:t>
            </a:r>
            <a:r>
              <a:rPr lang="en-US" sz="1500" dirty="0" err="1" smtClean="0"/>
              <a:t>sabes</a:t>
            </a:r>
            <a:r>
              <a:rPr lang="en-US" sz="1500" dirty="0" smtClean="0"/>
              <a:t> </a:t>
            </a:r>
            <a:r>
              <a:rPr lang="en-US" sz="1500" dirty="0" err="1" smtClean="0"/>
              <a:t>esquiar</a:t>
            </a:r>
            <a:r>
              <a:rPr lang="en-US" sz="1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1500" dirty="0" err="1" smtClean="0"/>
              <a:t>Yo</a:t>
            </a:r>
            <a:r>
              <a:rPr lang="en-US" sz="1500" dirty="0" smtClean="0"/>
              <a:t> </a:t>
            </a:r>
            <a:r>
              <a:rPr lang="en-US" sz="1500" dirty="0" err="1" smtClean="0"/>
              <a:t>sé</a:t>
            </a:r>
            <a:r>
              <a:rPr lang="en-US" sz="1500" dirty="0" smtClean="0"/>
              <a:t> mucho del hockey.</a:t>
            </a:r>
          </a:p>
          <a:p>
            <a:pPr marL="514350" indent="-514350">
              <a:buAutoNum type="arabicPeriod"/>
            </a:pPr>
            <a:r>
              <a:rPr lang="en-US" sz="1500" dirty="0" err="1" smtClean="0"/>
              <a:t>Nosotros</a:t>
            </a:r>
            <a:r>
              <a:rPr lang="en-US" sz="1500" dirty="0" smtClean="0"/>
              <a:t> </a:t>
            </a:r>
            <a:r>
              <a:rPr lang="en-US" sz="1500" dirty="0" err="1" smtClean="0"/>
              <a:t>sabemos</a:t>
            </a:r>
            <a:r>
              <a:rPr lang="en-US" sz="1500" dirty="0" smtClean="0"/>
              <a:t> </a:t>
            </a:r>
            <a:r>
              <a:rPr lang="en-US" sz="1500" dirty="0" err="1" smtClean="0"/>
              <a:t>que</a:t>
            </a:r>
            <a:r>
              <a:rPr lang="en-US" sz="1500" dirty="0" smtClean="0"/>
              <a:t> la fiesta </a:t>
            </a:r>
            <a:r>
              <a:rPr lang="en-US" sz="1500" dirty="0" err="1" smtClean="0"/>
              <a:t>es</a:t>
            </a:r>
            <a:r>
              <a:rPr lang="en-US" sz="1500" dirty="0" smtClean="0"/>
              <a:t> a </a:t>
            </a:r>
            <a:r>
              <a:rPr lang="en-US" sz="1500" dirty="0" err="1" smtClean="0"/>
              <a:t>las</a:t>
            </a:r>
            <a:r>
              <a:rPr lang="en-US" sz="1500" dirty="0" smtClean="0"/>
              <a:t> 8:00.</a:t>
            </a:r>
          </a:p>
          <a:p>
            <a:pPr marL="514350" indent="-514350">
              <a:buAutoNum type="arabicPeriod"/>
            </a:pPr>
            <a:r>
              <a:rPr lang="en-US" sz="1500" dirty="0" err="1" smtClean="0"/>
              <a:t>Uds</a:t>
            </a:r>
            <a:r>
              <a:rPr lang="en-US" sz="1500" dirty="0" smtClean="0"/>
              <a:t>. </a:t>
            </a:r>
            <a:r>
              <a:rPr lang="en-US" sz="1500" dirty="0" err="1" smtClean="0"/>
              <a:t>saben</a:t>
            </a:r>
            <a:r>
              <a:rPr lang="en-US" sz="1500" dirty="0" smtClean="0"/>
              <a:t> mi </a:t>
            </a:r>
            <a:r>
              <a:rPr lang="en-US" sz="1500" dirty="0" err="1" smtClean="0"/>
              <a:t>número</a:t>
            </a:r>
            <a:r>
              <a:rPr lang="en-US" sz="1500" dirty="0" smtClean="0"/>
              <a:t> de </a:t>
            </a:r>
            <a:r>
              <a:rPr lang="en-US" sz="1500" dirty="0" err="1" smtClean="0"/>
              <a:t>teléfono</a:t>
            </a:r>
            <a:r>
              <a:rPr lang="en-US" sz="1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1500" dirty="0" smtClean="0"/>
              <a:t>El </a:t>
            </a:r>
            <a:r>
              <a:rPr lang="en-US" sz="1500" dirty="0" err="1" smtClean="0"/>
              <a:t>sabe</a:t>
            </a:r>
            <a:r>
              <a:rPr lang="en-US" sz="1500" dirty="0" smtClean="0"/>
              <a:t> </a:t>
            </a:r>
            <a:r>
              <a:rPr lang="en-US" sz="1500" dirty="0" err="1" smtClean="0"/>
              <a:t>bailar</a:t>
            </a:r>
            <a:r>
              <a:rPr lang="en-US" sz="1500" dirty="0" smtClean="0"/>
              <a:t> </a:t>
            </a:r>
            <a:r>
              <a:rPr lang="en-US" sz="1500" dirty="0" err="1" smtClean="0"/>
              <a:t>bien</a:t>
            </a:r>
            <a:r>
              <a:rPr lang="en-US" sz="15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/>
              <a:t>Vosotros</a:t>
            </a:r>
            <a:r>
              <a:rPr lang="en-US" sz="1600" dirty="0"/>
              <a:t> </a:t>
            </a:r>
            <a:r>
              <a:rPr lang="en-US" sz="1600" dirty="0" err="1"/>
              <a:t>sabéis</a:t>
            </a:r>
            <a:r>
              <a:rPr lang="en-US" sz="1600" dirty="0"/>
              <a:t> el </a:t>
            </a:r>
            <a:r>
              <a:rPr lang="en-US" sz="1600" dirty="0" err="1"/>
              <a:t>nombre</a:t>
            </a:r>
            <a:r>
              <a:rPr lang="en-US" sz="1600" dirty="0"/>
              <a:t> de la </a:t>
            </a:r>
            <a:r>
              <a:rPr lang="en-US" sz="1600" dirty="0" err="1"/>
              <a:t>profe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/>
              <a:t>Ellos</a:t>
            </a:r>
            <a:r>
              <a:rPr lang="en-US" sz="1600" dirty="0"/>
              <a:t> </a:t>
            </a:r>
            <a:r>
              <a:rPr lang="en-US" sz="1600" dirty="0" err="1"/>
              <a:t>saben</a:t>
            </a:r>
            <a:r>
              <a:rPr lang="en-US" sz="1600" dirty="0"/>
              <a:t> </a:t>
            </a:r>
            <a:r>
              <a:rPr lang="en-US" sz="1600" dirty="0" err="1"/>
              <a:t>dónde</a:t>
            </a:r>
            <a:r>
              <a:rPr lang="en-US" sz="1600" dirty="0"/>
              <a:t> </a:t>
            </a:r>
            <a:r>
              <a:rPr lang="en-US" sz="1600" dirty="0" err="1"/>
              <a:t>vivimos</a:t>
            </a:r>
            <a:r>
              <a:rPr lang="en-US" sz="1600" dirty="0"/>
              <a:t> </a:t>
            </a:r>
            <a:r>
              <a:rPr lang="en-US" sz="1600" dirty="0" err="1"/>
              <a:t>nosotros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 err="1"/>
              <a:t>Ud</a:t>
            </a:r>
            <a:r>
              <a:rPr lang="en-US" sz="1600" dirty="0"/>
              <a:t>. </a:t>
            </a:r>
            <a:r>
              <a:rPr lang="en-US" sz="1600" dirty="0" err="1"/>
              <a:t>sabe</a:t>
            </a:r>
            <a:r>
              <a:rPr lang="en-US" sz="1600" dirty="0"/>
              <a:t> el </a:t>
            </a:r>
            <a:r>
              <a:rPr lang="en-US" sz="1600" dirty="0" err="1"/>
              <a:t>alfabeto</a:t>
            </a:r>
            <a:r>
              <a:rPr lang="en-US" sz="1600" dirty="0"/>
              <a:t> </a:t>
            </a:r>
            <a:r>
              <a:rPr lang="en-US" sz="1600" dirty="0" err="1"/>
              <a:t>español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Yo</a:t>
            </a:r>
            <a:r>
              <a:rPr lang="en-US" sz="1600" dirty="0"/>
              <a:t> no </a:t>
            </a:r>
            <a:r>
              <a:rPr lang="en-US" sz="1600" dirty="0" err="1"/>
              <a:t>sé</a:t>
            </a:r>
            <a:r>
              <a:rPr lang="en-US" sz="1600" dirty="0"/>
              <a:t> </a:t>
            </a:r>
            <a:r>
              <a:rPr lang="en-US" sz="1600" dirty="0" err="1"/>
              <a:t>todo</a:t>
            </a:r>
            <a:r>
              <a:rPr lang="en-US" sz="1600" dirty="0"/>
              <a:t> el </a:t>
            </a:r>
            <a:r>
              <a:rPr lang="en-US" sz="1600" dirty="0" err="1"/>
              <a:t>vocabulario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r>
              <a:rPr lang="en-US" sz="1600" dirty="0"/>
              <a:t> </a:t>
            </a:r>
            <a:r>
              <a:rPr lang="en-US" sz="1600" dirty="0" err="1"/>
              <a:t>Tú</a:t>
            </a:r>
            <a:r>
              <a:rPr lang="en-US" sz="1600" dirty="0"/>
              <a:t> </a:t>
            </a:r>
            <a:r>
              <a:rPr lang="en-US" sz="1600" dirty="0" err="1"/>
              <a:t>sabes</a:t>
            </a:r>
            <a:r>
              <a:rPr lang="en-US" sz="1600" dirty="0"/>
              <a:t> la </a:t>
            </a:r>
            <a:r>
              <a:rPr lang="en-US" sz="1600" dirty="0" err="1"/>
              <a:t>fecha</a:t>
            </a:r>
            <a:r>
              <a:rPr lang="en-US" sz="1600" dirty="0"/>
              <a:t> y el </a:t>
            </a:r>
            <a:r>
              <a:rPr lang="en-US" sz="1600" dirty="0" err="1"/>
              <a:t>día</a:t>
            </a:r>
            <a:r>
              <a:rPr lang="en-US" sz="1600" dirty="0"/>
              <a:t>.</a:t>
            </a:r>
          </a:p>
          <a:p>
            <a:pPr marL="514350" indent="-514350">
              <a:buAutoNum type="arabicPeriod"/>
            </a:pPr>
            <a:endParaRPr lang="en-US" sz="15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24400" y="2133600"/>
            <a:ext cx="3886200" cy="399256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800" b="1" dirty="0" smtClean="0"/>
              <a:t>CONOCER</a:t>
            </a:r>
          </a:p>
          <a:p>
            <a:pPr marL="0" indent="0" algn="ctr">
              <a:buNone/>
            </a:pPr>
            <a:endParaRPr lang="en-US" sz="4300" b="1" dirty="0" smtClean="0"/>
          </a:p>
          <a:p>
            <a:pPr marL="457200" indent="-457200">
              <a:buAutoNum type="arabicPeriod"/>
            </a:pPr>
            <a:r>
              <a:rPr lang="en-US" sz="6400" dirty="0" err="1"/>
              <a:t>Tú</a:t>
            </a:r>
            <a:r>
              <a:rPr lang="en-US" sz="6400" dirty="0"/>
              <a:t> </a:t>
            </a:r>
            <a:r>
              <a:rPr lang="en-US" sz="6400" dirty="0" err="1"/>
              <a:t>conoces</a:t>
            </a:r>
            <a:r>
              <a:rPr lang="en-US" sz="6400" dirty="0"/>
              <a:t> a </a:t>
            </a:r>
            <a:r>
              <a:rPr lang="en-US" sz="6400" dirty="0" err="1"/>
              <a:t>mis</a:t>
            </a:r>
            <a:r>
              <a:rPr lang="en-US" sz="6400" dirty="0"/>
              <a:t> padres.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Ellos</a:t>
            </a:r>
            <a:r>
              <a:rPr lang="en-US" sz="6400" dirty="0"/>
              <a:t> no </a:t>
            </a:r>
            <a:r>
              <a:rPr lang="en-US" sz="6400" dirty="0" err="1"/>
              <a:t>conocen</a:t>
            </a:r>
            <a:r>
              <a:rPr lang="en-US" sz="6400" dirty="0"/>
              <a:t> al </a:t>
            </a:r>
            <a:r>
              <a:rPr lang="en-US" sz="6400" dirty="0" err="1"/>
              <a:t>profesor</a:t>
            </a:r>
            <a:r>
              <a:rPr lang="en-US" sz="6400" dirty="0"/>
              <a:t> de </a:t>
            </a:r>
            <a:r>
              <a:rPr lang="en-US" sz="6400" dirty="0" err="1"/>
              <a:t>biología</a:t>
            </a:r>
            <a:r>
              <a:rPr lang="en-US" sz="6400" dirty="0"/>
              <a:t>.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Nosotros</a:t>
            </a:r>
            <a:r>
              <a:rPr lang="en-US" sz="6400" dirty="0"/>
              <a:t> </a:t>
            </a:r>
            <a:r>
              <a:rPr lang="en-US" sz="6400" dirty="0" err="1"/>
              <a:t>conocemos</a:t>
            </a:r>
            <a:r>
              <a:rPr lang="en-US" sz="6400" dirty="0"/>
              <a:t> la ciudad de </a:t>
            </a:r>
            <a:r>
              <a:rPr lang="en-US" sz="6400" dirty="0" err="1"/>
              <a:t>París</a:t>
            </a:r>
            <a:r>
              <a:rPr lang="en-US" sz="6400" dirty="0"/>
              <a:t>.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Pero</a:t>
            </a:r>
            <a:r>
              <a:rPr lang="en-US" sz="6400" dirty="0"/>
              <a:t>, no </a:t>
            </a:r>
            <a:r>
              <a:rPr lang="en-US" sz="6400" dirty="0" err="1"/>
              <a:t>conocemos</a:t>
            </a:r>
            <a:r>
              <a:rPr lang="en-US" sz="6400" dirty="0"/>
              <a:t> East Biggs.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Yo</a:t>
            </a:r>
            <a:r>
              <a:rPr lang="en-US" sz="6400" dirty="0"/>
              <a:t> </a:t>
            </a:r>
            <a:r>
              <a:rPr lang="en-US" sz="6400" dirty="0" err="1"/>
              <a:t>conozco</a:t>
            </a:r>
            <a:r>
              <a:rPr lang="en-US" sz="6400" dirty="0"/>
              <a:t> los </a:t>
            </a:r>
            <a:r>
              <a:rPr lang="en-US" sz="6400" dirty="0" err="1"/>
              <a:t>poemas</a:t>
            </a:r>
            <a:r>
              <a:rPr lang="en-US" sz="6400" dirty="0"/>
              <a:t> de Pablo Neruda.</a:t>
            </a:r>
          </a:p>
          <a:p>
            <a:pPr marL="457200" indent="-457200">
              <a:buAutoNum type="arabicPeriod"/>
            </a:pPr>
            <a:r>
              <a:rPr lang="en-US" sz="6400" dirty="0"/>
              <a:t>¿</a:t>
            </a:r>
            <a:r>
              <a:rPr lang="en-US" sz="6400" dirty="0" err="1"/>
              <a:t>Conoces</a:t>
            </a:r>
            <a:r>
              <a:rPr lang="en-US" sz="6400" dirty="0"/>
              <a:t> </a:t>
            </a:r>
            <a:r>
              <a:rPr lang="en-US" sz="6400" dirty="0" err="1"/>
              <a:t>tú</a:t>
            </a:r>
            <a:r>
              <a:rPr lang="en-US" sz="6400" dirty="0"/>
              <a:t> a </a:t>
            </a:r>
            <a:r>
              <a:rPr lang="en-US" sz="6400" dirty="0" err="1"/>
              <a:t>todos</a:t>
            </a:r>
            <a:r>
              <a:rPr lang="en-US" sz="6400" dirty="0"/>
              <a:t> los </a:t>
            </a:r>
            <a:r>
              <a:rPr lang="en-US" sz="6400" dirty="0" err="1"/>
              <a:t>estudiantes</a:t>
            </a:r>
            <a:r>
              <a:rPr lang="en-US" sz="6400" dirty="0"/>
              <a:t> en la </a:t>
            </a:r>
            <a:r>
              <a:rPr lang="en-US" sz="6400" dirty="0" err="1"/>
              <a:t>clase</a:t>
            </a:r>
            <a:r>
              <a:rPr lang="en-US" sz="6400" dirty="0"/>
              <a:t>?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Vosotros</a:t>
            </a:r>
            <a:r>
              <a:rPr lang="en-US" sz="6400" dirty="0"/>
              <a:t> </a:t>
            </a:r>
            <a:r>
              <a:rPr lang="en-US" sz="6400" dirty="0" err="1"/>
              <a:t>conocéis</a:t>
            </a:r>
            <a:r>
              <a:rPr lang="en-US" sz="6400" dirty="0"/>
              <a:t> la </a:t>
            </a:r>
            <a:r>
              <a:rPr lang="en-US" sz="6400" dirty="0" err="1"/>
              <a:t>banda</a:t>
            </a:r>
            <a:r>
              <a:rPr lang="en-US" sz="6400" dirty="0"/>
              <a:t> de CHS.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Ud</a:t>
            </a:r>
            <a:r>
              <a:rPr lang="en-US" sz="6400" dirty="0"/>
              <a:t>. </a:t>
            </a:r>
            <a:r>
              <a:rPr lang="en-US" sz="6400" dirty="0" err="1"/>
              <a:t>conoce</a:t>
            </a:r>
            <a:r>
              <a:rPr lang="en-US" sz="6400" dirty="0"/>
              <a:t> </a:t>
            </a:r>
            <a:r>
              <a:rPr lang="en-US" sz="6400" dirty="0" err="1"/>
              <a:t>muy</a:t>
            </a:r>
            <a:r>
              <a:rPr lang="en-US" sz="6400" dirty="0"/>
              <a:t> </a:t>
            </a:r>
            <a:r>
              <a:rPr lang="en-US" sz="6400" dirty="0" err="1"/>
              <a:t>bien</a:t>
            </a:r>
            <a:r>
              <a:rPr lang="en-US" sz="6400" dirty="0"/>
              <a:t> </a:t>
            </a:r>
            <a:r>
              <a:rPr lang="en-US" sz="6400" i="1" dirty="0"/>
              <a:t>In Motion Fitness</a:t>
            </a:r>
            <a:r>
              <a:rPr lang="en-US" sz="6400" dirty="0"/>
              <a:t>.</a:t>
            </a:r>
          </a:p>
          <a:p>
            <a:pPr marL="457200" indent="-457200">
              <a:buAutoNum type="arabicPeriod"/>
            </a:pPr>
            <a:r>
              <a:rPr lang="en-US" sz="6400" dirty="0"/>
              <a:t>¿</a:t>
            </a:r>
            <a:r>
              <a:rPr lang="en-US" sz="6400" dirty="0" err="1"/>
              <a:t>Conoce</a:t>
            </a:r>
            <a:r>
              <a:rPr lang="en-US" sz="6400" dirty="0"/>
              <a:t> </a:t>
            </a:r>
            <a:r>
              <a:rPr lang="en-US" sz="6400" dirty="0" err="1"/>
              <a:t>ella</a:t>
            </a:r>
            <a:r>
              <a:rPr lang="en-US" sz="6400" dirty="0"/>
              <a:t> la </a:t>
            </a:r>
            <a:r>
              <a:rPr lang="en-US" sz="6400" dirty="0" err="1"/>
              <a:t>música</a:t>
            </a:r>
            <a:r>
              <a:rPr lang="en-US" sz="6400" dirty="0"/>
              <a:t> de Led </a:t>
            </a:r>
            <a:r>
              <a:rPr lang="en-US" sz="6400" dirty="0" err="1"/>
              <a:t>Zepplin</a:t>
            </a:r>
            <a:r>
              <a:rPr lang="en-US" sz="6400" dirty="0"/>
              <a:t>?</a:t>
            </a:r>
          </a:p>
          <a:p>
            <a:pPr marL="457200" indent="-457200">
              <a:buAutoNum type="arabicPeriod"/>
            </a:pPr>
            <a:r>
              <a:rPr lang="en-US" sz="6400" dirty="0" err="1"/>
              <a:t>Uds</a:t>
            </a:r>
            <a:r>
              <a:rPr lang="en-US" sz="6400" dirty="0"/>
              <a:t>. </a:t>
            </a:r>
            <a:r>
              <a:rPr lang="en-US" sz="6400" dirty="0" err="1"/>
              <a:t>conocen</a:t>
            </a:r>
            <a:r>
              <a:rPr lang="en-US" sz="6400" dirty="0"/>
              <a:t> a la </a:t>
            </a:r>
            <a:r>
              <a:rPr lang="en-US" sz="6400" dirty="0" err="1"/>
              <a:t>señora</a:t>
            </a:r>
            <a:r>
              <a:rPr lang="en-US" sz="6400" dirty="0"/>
              <a:t> Catalano.</a:t>
            </a:r>
          </a:p>
          <a:p>
            <a:pPr marL="0" indent="0">
              <a:buNone/>
            </a:pP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40155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036320"/>
          </a:xfrm>
        </p:spPr>
        <p:txBody>
          <a:bodyPr>
            <a:normAutofit/>
          </a:bodyPr>
          <a:lstStyle/>
          <a:p>
            <a:r>
              <a:rPr lang="es-CR" sz="2700" dirty="0" smtClean="0"/>
              <a:t>¿Conocer o saber?  ¿Por qué?</a:t>
            </a:r>
            <a:br>
              <a:rPr lang="es-CR" sz="2700" dirty="0" smtClean="0"/>
            </a:br>
            <a:r>
              <a:rPr lang="es-CR" sz="2700" dirty="0" err="1" smtClean="0"/>
              <a:t>Write</a:t>
            </a:r>
            <a:r>
              <a:rPr lang="es-CR" sz="2700" dirty="0" smtClean="0"/>
              <a:t> conocer </a:t>
            </a:r>
            <a:r>
              <a:rPr lang="es-CR" sz="2700" dirty="0" err="1" smtClean="0"/>
              <a:t>or</a:t>
            </a:r>
            <a:r>
              <a:rPr lang="es-CR" sz="2700" dirty="0" smtClean="0"/>
              <a:t> saber and </a:t>
            </a:r>
            <a:r>
              <a:rPr lang="es-CR" sz="2700" dirty="0" err="1" smtClean="0"/>
              <a:t>the</a:t>
            </a:r>
            <a:r>
              <a:rPr lang="es-CR" sz="2700" dirty="0" smtClean="0"/>
              <a:t> </a:t>
            </a:r>
            <a:r>
              <a:rPr lang="es-CR" sz="2700" dirty="0" err="1" smtClean="0"/>
              <a:t>reason</a:t>
            </a:r>
            <a:r>
              <a:rPr lang="es-CR" sz="2700" dirty="0" smtClean="0"/>
              <a:t> </a:t>
            </a:r>
            <a:r>
              <a:rPr lang="es-CR" sz="2700" dirty="0" err="1" smtClean="0"/>
              <a:t>you</a:t>
            </a:r>
            <a:r>
              <a:rPr lang="es-CR" sz="2700" dirty="0" smtClean="0"/>
              <a:t> </a:t>
            </a:r>
            <a:r>
              <a:rPr lang="es-CR" sz="2700" dirty="0" err="1" smtClean="0"/>
              <a:t>chose</a:t>
            </a:r>
            <a:r>
              <a:rPr lang="es-CR" sz="2700" dirty="0" smtClean="0"/>
              <a:t> </a:t>
            </a:r>
            <a:r>
              <a:rPr lang="es-CR" sz="3100" dirty="0" err="1" smtClean="0"/>
              <a:t>it</a:t>
            </a:r>
            <a:r>
              <a:rPr lang="es-CR" sz="3100" dirty="0" smtClean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ski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I </a:t>
            </a:r>
            <a:r>
              <a:rPr lang="es-CR" dirty="0" err="1" smtClean="0"/>
              <a:t>know</a:t>
            </a:r>
            <a:r>
              <a:rPr lang="es-CR" dirty="0" smtClean="0"/>
              <a:t> a </a:t>
            </a:r>
            <a:r>
              <a:rPr lang="es-CR" dirty="0" err="1" smtClean="0"/>
              <a:t>lot</a:t>
            </a:r>
            <a:r>
              <a:rPr lang="es-CR" dirty="0" smtClean="0"/>
              <a:t> </a:t>
            </a:r>
            <a:r>
              <a:rPr lang="es-CR" dirty="0" err="1" smtClean="0"/>
              <a:t>about</a:t>
            </a:r>
            <a:r>
              <a:rPr lang="es-CR" dirty="0" smtClean="0"/>
              <a:t> hockey.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my</a:t>
            </a:r>
            <a:r>
              <a:rPr lang="es-CR" dirty="0" smtClean="0"/>
              <a:t> </a:t>
            </a:r>
            <a:r>
              <a:rPr lang="es-CR" dirty="0" err="1" smtClean="0"/>
              <a:t>parents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They</a:t>
            </a:r>
            <a:r>
              <a:rPr lang="es-CR" dirty="0" smtClean="0"/>
              <a:t> </a:t>
            </a:r>
            <a:r>
              <a:rPr lang="es-CR" dirty="0" err="1" smtClean="0"/>
              <a:t>don’t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who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teacher</a:t>
            </a:r>
            <a:r>
              <a:rPr lang="es-CR" dirty="0" smtClean="0"/>
              <a:t> </a:t>
            </a:r>
            <a:r>
              <a:rPr lang="es-CR" dirty="0" err="1" smtClean="0"/>
              <a:t>is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We</a:t>
            </a:r>
            <a:r>
              <a:rPr lang="es-CR" dirty="0" smtClean="0"/>
              <a:t> </a:t>
            </a:r>
            <a:r>
              <a:rPr lang="es-CR" dirty="0" err="1" smtClean="0"/>
              <a:t>don’t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what</a:t>
            </a:r>
            <a:r>
              <a:rPr lang="es-CR" dirty="0" smtClean="0"/>
              <a:t> time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party</a:t>
            </a:r>
            <a:r>
              <a:rPr lang="es-CR" dirty="0" smtClean="0"/>
              <a:t> </a:t>
            </a:r>
            <a:r>
              <a:rPr lang="es-CR" dirty="0" err="1" smtClean="0"/>
              <a:t>is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Jorge’s</a:t>
            </a:r>
            <a:r>
              <a:rPr lang="es-CR" dirty="0" smtClean="0"/>
              <a:t> </a:t>
            </a:r>
            <a:r>
              <a:rPr lang="es-CR" dirty="0" err="1" smtClean="0"/>
              <a:t>phone</a:t>
            </a:r>
            <a:r>
              <a:rPr lang="es-CR" dirty="0" smtClean="0"/>
              <a:t> </a:t>
            </a:r>
            <a:r>
              <a:rPr lang="es-CR" dirty="0" err="1" smtClean="0"/>
              <a:t>number</a:t>
            </a:r>
            <a:r>
              <a:rPr lang="es-CR" dirty="0" smtClean="0"/>
              <a:t>?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We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Paris </a:t>
            </a:r>
            <a:r>
              <a:rPr lang="es-CR" dirty="0" err="1" smtClean="0"/>
              <a:t>fairly</a:t>
            </a:r>
            <a:r>
              <a:rPr lang="es-CR" dirty="0" smtClean="0"/>
              <a:t> </a:t>
            </a:r>
            <a:r>
              <a:rPr lang="es-CR" dirty="0" err="1" smtClean="0"/>
              <a:t>well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He </a:t>
            </a:r>
            <a:r>
              <a:rPr lang="es-CR" dirty="0" err="1" smtClean="0"/>
              <a:t>knows</a:t>
            </a:r>
            <a:r>
              <a:rPr lang="es-CR" dirty="0" smtClean="0"/>
              <a:t> 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dance </a:t>
            </a:r>
            <a:r>
              <a:rPr lang="es-CR" dirty="0" err="1" smtClean="0"/>
              <a:t>really</a:t>
            </a:r>
            <a:r>
              <a:rPr lang="es-CR" dirty="0" smtClean="0"/>
              <a:t> </a:t>
            </a:r>
            <a:r>
              <a:rPr lang="es-CR" dirty="0" err="1" smtClean="0"/>
              <a:t>well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I </a:t>
            </a:r>
            <a:r>
              <a:rPr lang="es-CR" dirty="0" err="1" smtClean="0"/>
              <a:t>know</a:t>
            </a:r>
            <a:r>
              <a:rPr lang="es-CR" dirty="0" smtClean="0"/>
              <a:t> Pablo </a:t>
            </a:r>
            <a:r>
              <a:rPr lang="es-CR" dirty="0" err="1" smtClean="0"/>
              <a:t>Neruda’s</a:t>
            </a:r>
            <a:r>
              <a:rPr lang="es-CR" dirty="0" smtClean="0"/>
              <a:t> </a:t>
            </a:r>
            <a:r>
              <a:rPr lang="es-CR" dirty="0" err="1" smtClean="0"/>
              <a:t>poems</a:t>
            </a:r>
            <a:r>
              <a:rPr lang="es-CR" dirty="0" smtClean="0"/>
              <a:t> </a:t>
            </a:r>
            <a:r>
              <a:rPr lang="es-CR" dirty="0" err="1" smtClean="0"/>
              <a:t>because</a:t>
            </a:r>
            <a:r>
              <a:rPr lang="es-CR" dirty="0" smtClean="0"/>
              <a:t> </a:t>
            </a:r>
            <a:r>
              <a:rPr lang="es-CR" dirty="0" err="1" smtClean="0"/>
              <a:t>we</a:t>
            </a:r>
            <a:r>
              <a:rPr lang="es-CR" dirty="0" smtClean="0"/>
              <a:t> </a:t>
            </a:r>
            <a:r>
              <a:rPr lang="es-CR" dirty="0" err="1" smtClean="0"/>
              <a:t>studied</a:t>
            </a:r>
            <a:r>
              <a:rPr lang="es-CR" dirty="0" smtClean="0"/>
              <a:t> </a:t>
            </a:r>
            <a:r>
              <a:rPr lang="es-CR" dirty="0" err="1" smtClean="0"/>
              <a:t>them</a:t>
            </a:r>
            <a:r>
              <a:rPr lang="es-CR" dirty="0" smtClean="0"/>
              <a:t> in </a:t>
            </a:r>
            <a:r>
              <a:rPr lang="es-CR" dirty="0" err="1" smtClean="0"/>
              <a:t>class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Chico </a:t>
            </a:r>
            <a:r>
              <a:rPr lang="es-CR" dirty="0" err="1" smtClean="0"/>
              <a:t>better</a:t>
            </a:r>
            <a:r>
              <a:rPr lang="es-CR" dirty="0" smtClean="0"/>
              <a:t> </a:t>
            </a:r>
            <a:r>
              <a:rPr lang="es-CR" dirty="0" err="1" smtClean="0"/>
              <a:t>than</a:t>
            </a:r>
            <a:r>
              <a:rPr lang="es-CR" dirty="0" smtClean="0"/>
              <a:t> me.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s-CR" dirty="0" smtClean="0"/>
              <a:t>1.  saber-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endParaRPr lang="es-CR" dirty="0" smtClean="0"/>
          </a:p>
          <a:p>
            <a:r>
              <a:rPr lang="es-CR" dirty="0" smtClean="0"/>
              <a:t>2.  saber- </a:t>
            </a:r>
            <a:r>
              <a:rPr lang="es-CR" dirty="0" err="1" smtClean="0"/>
              <a:t>facts</a:t>
            </a:r>
            <a:endParaRPr lang="es-CR" dirty="0" smtClean="0"/>
          </a:p>
          <a:p>
            <a:r>
              <a:rPr lang="es-CR" dirty="0" smtClean="0"/>
              <a:t>3.  conocer- </a:t>
            </a:r>
            <a:r>
              <a:rPr lang="es-CR" dirty="0" err="1" smtClean="0"/>
              <a:t>people</a:t>
            </a:r>
            <a:endParaRPr lang="es-CR" dirty="0" smtClean="0"/>
          </a:p>
          <a:p>
            <a:r>
              <a:rPr lang="es-CR" dirty="0" smtClean="0"/>
              <a:t>4. saber- </a:t>
            </a:r>
            <a:r>
              <a:rPr lang="es-CR" dirty="0" err="1" smtClean="0"/>
              <a:t>fact</a:t>
            </a:r>
            <a:endParaRPr lang="es-CR" dirty="0" smtClean="0"/>
          </a:p>
          <a:p>
            <a:r>
              <a:rPr lang="es-CR" dirty="0" smtClean="0"/>
              <a:t>5.  saber- </a:t>
            </a:r>
            <a:r>
              <a:rPr lang="es-CR" dirty="0" err="1" smtClean="0"/>
              <a:t>fact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6.  saber- </a:t>
            </a:r>
            <a:r>
              <a:rPr lang="es-CR" dirty="0" err="1" smtClean="0"/>
              <a:t>fact</a:t>
            </a:r>
            <a:r>
              <a:rPr lang="es-CR" dirty="0" smtClean="0"/>
              <a:t> (</a:t>
            </a:r>
            <a:r>
              <a:rPr lang="es-CR" dirty="0" err="1" smtClean="0"/>
              <a:t>by</a:t>
            </a:r>
            <a:r>
              <a:rPr lang="es-CR" dirty="0" smtClean="0"/>
              <a:t> </a:t>
            </a:r>
            <a:r>
              <a:rPr lang="es-CR" dirty="0" err="1" smtClean="0"/>
              <a:t>heart</a:t>
            </a:r>
            <a:r>
              <a:rPr lang="es-CR" dirty="0" smtClean="0"/>
              <a:t>)</a:t>
            </a:r>
          </a:p>
          <a:p>
            <a:r>
              <a:rPr lang="es-CR" dirty="0" smtClean="0"/>
              <a:t>7.  conocer- place</a:t>
            </a:r>
          </a:p>
          <a:p>
            <a:r>
              <a:rPr lang="es-CR" dirty="0" smtClean="0"/>
              <a:t>8. saber-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how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endParaRPr lang="es-CR" dirty="0" smtClean="0"/>
          </a:p>
          <a:p>
            <a:r>
              <a:rPr lang="es-CR" dirty="0" smtClean="0"/>
              <a:t>9.  conocer- </a:t>
            </a:r>
            <a:r>
              <a:rPr lang="es-CR" dirty="0" err="1" smtClean="0"/>
              <a:t>thing</a:t>
            </a:r>
            <a:endParaRPr lang="es-CR" dirty="0" smtClean="0"/>
          </a:p>
          <a:p>
            <a:endParaRPr lang="es-CR" dirty="0" smtClean="0"/>
          </a:p>
          <a:p>
            <a:r>
              <a:rPr lang="es-CR" dirty="0" smtClean="0"/>
              <a:t>10.  conocer-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Antonio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53400" y="1412872"/>
            <a:ext cx="990600" cy="5445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3" y="2024029"/>
            <a:ext cx="2209800" cy="33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27" y="2024029"/>
            <a:ext cx="1076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13" y="1036235"/>
            <a:ext cx="1424387" cy="7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njcap.org/wp-content/uploads/2013/04/family2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95" y="5317568"/>
            <a:ext cx="1765300" cy="11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1367121" cy="109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data:image/jpeg;base64,/9j/4AAQSkZJRgABAQAAAQABAAD/2wCEAAkGBxQTEhUUExMWFhUXGBgYGBcYFxgXFxgYGBcdFxwXHBgcHCggGBwlHBcXITEhJSkrLi4uFx8zODMsNygtLisBCgoKDg0OGxAQGywkICQ0LCwsLCwsLCwsLCwsLCwsLCwsLCwsLCw0LC0sLCwsLCwsLCwsLCwsLCwsLCwsLCwsLP/AABEIAMkA+wMBIgACEQEDEQH/xAAcAAACAwEBAQEAAAAAAAAAAAAFBgMEBwIBCAD/xABCEAABAgQEAwUFBQcCBgMAAAABAhEAAwQhBRIxQQZRYRMicYGRBzKhscEUQlJy8CMzYoKy0eHC8RUWQ3OSs0TD0v/EABoBAAMBAQEBAAAAAAAAAAAAAAIDBAUBAAb/xAAuEQACAgEEAgAFAwMFAAAAAAABAgARAwQSITEiQQUTUWGBMnHwI7HRFEJSkaH/2gAMAwEAAhEDEQA/AE+umkRVkVReJ6pdzAiYtjaEKLEnRbEZKeaTvEn2d3gPQ1XWDUqo2jm2KcUZVm0cRCULRZnz7xWQpzDMLhGswbNSwLaGLUtQgenWLMgsYblf5h4gy1MBMDKmWTBJU0xz2YNzANjKCzCR4LkpY6QUppoaPSgARTqZmUPHFym42wZJVz+sAqqY+8TzZ77xWIDw58txqrIZaS8XAm0VHym8Wpc0GG49hHMDICJF2hQp4uDFktreKtWqKyUgEPEmQLu4ngu4cwjS1sxCiob7RZnY+oum8QFI1gVXr79toFDzCVA0a8PrrR5W4gB5QrUteoFmtFtc0qsILJybgtiklRjqlAgWaBwr1O73jyZSkORA6ZN2aPKojFxr6mhcOY9lSGPjF3G+M2l5X1jN6dZG7Rbk06ppA1hTYVLWZz5IB74jbw/xXlOu8H8T4zmGWRL1I15QnUvDRBe+kXpcprGFuEviKcgfpgs1SyXUSSTeL6Q7NrFepKQY5k1yQReGI1cwSpI4k82UQXj8axo9E7OekRzAlzFTMj+oAQylUTDAasm3hhmybQBrabWJ0qVYyJHQ1LG8GpFY8LHZkGDFBJMG1T2RRL06aTpHKaiJChhFeXLhfBixVQjTT7ROZgA1gaFgCKk+ua0EpI6nPl3GWTPBETLqU5YTziSk7RGrF3G8Nd2YcwhhjFU4qBaBdRiGaBucqu8TyEFoSFAh/LCzsTYuyKcqDxBKkXg1SU9hHiwgtk2jiL1XJU8QgHbWHCbh4IZoGT8Ly3hysp4nFzX3ARmqGoiSQvMbxYmyIglyWVHRjBMb8wVxCOzAxTmyrxNMmACKa6rvDlB5kVeopN1whIowdotyJOU3ifDpecBoLzsPZMRM8B3MC1UkEQtVEkBWkMVWSLQJnIuYNDG4jxBqrQycInMsOIXjKJMNHDZCGjr9TuVvGaQuhSEP0jKOKsXUiaUph3rsbGQh9oyjHKntJpIhOnxm/KBjAYz2XiSibxIqfeB0pMWSHisqJUBL9JVqdntB9EpwDeA+F0JUochDtJpE5R/eJ8jAdSfNxwIJTcQMxFAi/KXa8CcQn6gXjwHMDGDcq9mIK0jQPw+lK9YMSKMiOvCyGcz0uLRXTLME5KI6XI3hYMSDAtZLLNEeH4dclVzt0guZV4/dm0MDw/mGqg6ow7MNGgSrCiCW5wylZNhFmRTjePbyIYyECL0jDzBKnooY6HB1TT3EKV4An5Qw03BM5QHcCeqiB8NYW2Ue57zboRIk4aYLYfQF+kOUrgmaEHvyyrkCfmRAqpw6bTH9oggc2ceotCDkvqKfG4/UIRwXB0LFxHOJ4Ci7COcMxpMvWPaniCXq8KBcHidBXbFKfgwD2vASuowmG+orkqcg+UK2NT8xYRoYMjE+UWvfEAVUVZABMEl0jjnFRUoJcRRkcNKlPqG8HqglvlB2ZWvvGdTKtja0XKPEFnU6xO2K+YLYSeYVxSYStkmOJNKTrBvB+EKudlKaeaQrRRSUp8cymEaTgvsvSEg1M0k7ol2A/nOvoI8Aa4ndpAoTG5lKEiK/23II+jhwDQZcppwrqVLzeoVAnFvZLh81LIQuSrmhaj8Fkj5QQQ+4Qx/WfOVdii1BgbQOkoc3jRuLvZLWUpKpSftEr8SB3x+aXr5hx4QrU+DEe8CDyIaGblAjaCiBpktosUiHLwRqqJhHkmlAEeL8TwMJYZNywbTiaecKa5zeER/ah1hXy7i2S4fxROXSwijJpnIeCVSO0VcWiaXJ6QNxG+hOqClAMFKhgGAgP2hCoupnuGjzGCblCZMYxL2sc1Eu8U5ijzjqgGdWWxMEdr0gV2xgjh1MuesIlh1H08TyECQBzC+WSeJZwzDFzlhEsOT6AcydhDzh3CUiWQZqzMI+6LJf1cxzhlNKpE5EkKmM61czyHIR5/xE3OhKgkGzB94zsuoYtSdTc0vwwbd2TuOdFNQEBKE5EjQBgB5CLcianeAtMleQZRbnEiMwLkxEcjXZjmwjoQ+hSL9Y/KUAL3G4NxAammG8WUzC28e+eYhsFHuA8e4Xp6gfsSJEzwJQfLbyjNuJcCnUawJhBSfdWPdPToekaZXrMuaL2mAt0IGkV6lUuolmVPGZCtOYP4knmIfi1bKRu6nn+GKy7kmTSq2IDMc3i9xRw3MpJu6pRuiZsocjyUOUBVzy3KNZCGFrMh8Ow1LILG5gdWLuWiylLi5irVyD928GO51ALlGRSmYsJSCSSwADknwjYPZ/7OTIWmfWBOYXRK1Y/iUdH/hvF32dcDikSKmoYzyO4ix7J9yd1Ny0hsTOUpTC5PwiTVauvFJoYcG7kw2K1lJSNT8BF8zYVMNq0GonFZZMkJSCdA4zKPxHpFHGPaBTS5iJaFhSlEBgQSx36ebQvHmfb9TOvgtgBHgTxEiVwKp6kKS4ieZVBKXJaBTWkcmJOI3UvTFsHgPxBg0mslFCwH+6tg6TzBi5h+Iyp6XQtKhoWIPQwNo1kZ0O+RRHVtR8CIdn1JFEdGeTFdg9iYRxfgk6kmZJqCL91WqVDmD9IWpk6PpHiDB5ddIVImljqhYuUK2PhzEfOfEmATqKoMqcGIuFD3VJ2UDDtNmXIItsWycS5T63ivMpA5vFujqBlvrFadPGYsIoBN1EC7jazGJkqfSBpqwYjTXX1hABkuwwguTePEzAI4RUg7xwuY5jxM6Cfc7XMeKs1LRalB47myN46DUYCBBeTpGh4JTS6aXlHvlIK1We98o5AQjqQ0MknEErSnJsACN3A/xE+qBK8TX+FhGynd36kk+b3lNqdPPWJKuZkFMDd5mYjwBP9ooypwXMAGu8SY3PAqKUHbN/pESBeQP51N92l3i7j2fJSZf2dSQodw/dytrmG/SDfBuMqqKZDjvAX8hEsySiZLAWApLbjaCOB0iJSBlTlDWDNCcjIcdVz9ZEV22fX0+8sSApAzK03gEPaJTyqgy1lksO8fdBdm6w3CWFJI5iFyl4Kpe07VUsLLuyrgHw05QvFsBJe/xEsQwN9yLifEUTF0i5au6qYdNCMhMDKp3IfQxJxrMH26jlJsO+oj+Vh8jFjE0Xcbx08BT9f8maOjYBQBLEtSVSuzm99CrX16F+cZlxpggkzFBGmoPQ3EPEuZmUlOwv4fpoXuI1CbMJBdIAA8hf4vFWjLK9epmfF8aIA/uJlOizEx+kVfZTUL1CVpPPQvBCZSg6RWn4YWsHjUBHuYiMLubHT4y4UCX6jfN9GEHMHNio7B38oxjAK9aEiWslh7qt09PD5Ro1ZjolUIAPfmMkdAdVP4P8Iy3wFWofibZyo+PcPzK3CtSKhVSohwqcpTc0+6kegEDan2eSVVImoKkAKzEbO725R1wX+ynrRsdPKH3K9yCwv5wLO2NjtMY1S9h9OyR5R5xBQqmSFoQcqlJIB5Ehory8YlD3piRyBN4J09WmYGBELCiv7SJy4bdEfgDgmbSq7Rc9RIDCWmyGd+9bvaloM4JVBVZXIf3VSz6y0j5phlUsJSVbAPGY8J4oEV6krLLqRMmD+VXdHpm9Ia257Y8mv5/5c6jWG/6Edc7KjLfbXUpKKcEDPmWx3ygC3g5EPPEmOyaYFU1YSLt+JRbRI3MYLxdjy6ucZirJFkId8qf7ncx3QYXbJu9CFqGUJXsylTJcWgrKpQwvAWjqGDRdTWGNkqT1MpwfUrLrcsRivchoqVvvR7RynMFQqMoCMNJPu0E0PAukl3gxJL/KENUnfuWZJytE5VDVgXAS5qRMqFmUk3CQO/5vZPxh5wbh6kp2KJYUr8a2Ur+w8hEz5UHZhLpnbmZfQ8MVE/3JSiOZGUeqmEXZfs8rgSpKEDxWm49Y14TLxaBEcXLuj1x/LII7mFf8Gn00wqnS1Ifc3T5KFoF46FKqJS9kBI+Ln9dI+hpqQQQoAg6ghwfKFTG+DKWeXS8pX8IGU/ym3pCyQGu5qY9buXa4/MFyqd0pJ0963LnC5j/GyKeaZZSSUm12DNZoaayo7ACXM1AYK2UAGccoyr2glM9QIAcfebbxifT41fJTdSjI7bLEdsC9okuYoIUkpJsFah+VofZett7xgHAdMEzkqUAdG+kbth87uBarMIHV4kRwFk62Vs9zOeI6gqxlBF0ymSo9cpf4qgzWzCqyRpr5c4I0mESzMKyyiokk83g7JweWqUpO+r7+B5wvcGKj6CWHOMCGhZmYY3WFCMkuwPvK59B0gAqeSGJhg4vWlIKALgl4RjN2BjVwoNvE+czvkzsWc8xpwukCr84KV2HhMsltngLgdZlZ4J4tixUMo0jzBieJOnHcCz5wDROanMlKSSQmyRsAb2gNiUwksNIJ8D4VMq6lEsA5EsqYrYJHM9dIci1zKWBK0I5YbJ7Jchc0FlpHxs58v1yasVqrEgkC+m1opcYJAHdAASwDDQC/0HpCtWz50+X3CQ1iwd23uPOM/IoZpr4wdo/aZpxJNmyqhQCyobHX16xrPsXnzChalzHSfdRdhzPevCr/AMome2VYKtVCz+hD84d+D+GptIq00XHukOX9beMP1GdDj23zEjEbM0SsCTKOYgJY5vAC8fNHEOPr+3ipl2TKUns0jZKTp/MHf80fTlIlxf0jEPa77PTJmGqp0/sVe+B/01f/AIPw00aC0qgjeffEkLVxM0x/H5tXOVOmG50GyU7JHSKALx1Ml5SxiWVJjQACih1BPkbnUqSSco3g9JwqwiPBKXvOYcJVIGEa+iwKU3NM/UZCGoTOa+m3jmlSEwcmScydIDVcvKYxA18SxDu4hOSpyAlyosAALknaNc4Z4Xl0iEzZ4C6g3Y3TL5ADdQ5+kKvszwuWlCatYCllRTLBuENYrbdXLlDzXV4d4zdVnN7F/M0NNpAfJoYnV9nJsASY54dnLnAzSLK90bMLP4mFzEqg/Zpy9ylh52A9SImx7i80UhARKKkABKikOzDk4+cRY0s/eV5FpPGOi5rbROmfpGYcEcc/a5i0zBlU3d5EW6m8P8tZLeEDkD42oyc4wRYhZE8GA/Ek5UsJWBbMEno5YH1b1hc4p4wTRKQ4JJNwNhzMXZXE0uvo5ykpUyUqYkEOpId0kgOxg6LY9zTyY9mQVO8ao5VRKyzUhQ57g8wdoz2o4XKF5QjtEbEkO3V9YesNndpIlr/ElJ9Q8fqgMARq4/2hSZWQkTRxgVUVaLhRMsZlAIYO4UQR4BIufGCtJiyD+zSpSgL94uTyA6RBxHiUwAoA1DOP11irw3h7ps7u6lbw02y7nMIKB2I00Ewqu0MNCbtArD6UJAAg1RoAMTKfMSHUsK4mE8YzCKqchmZZDecB6alBIjSPafwuULVVIulZ74bRTa+BjPpU4JjcxtagCYeYkE1L0uibSO1AxD9tiZE6zwQuTgn3OJeHhReNP9nOEJk06lhLKmKuprsNh0hBwpWeYlAHvKCfUtG1UdKmVKRLTokNfXxjjMQDcq09lri1jdAVE9QdfA/rzgZR4f8AsrA96w2Yc4bK8ApUTa3+YU8FM6cVp0S473TkBtzjP5NgTaRuOYQw+jEntFcm110G/i8X8Acuo3Ki/gP7wOxSUe1Shy2V2G7WudhBzDkZUj9CFFZ528T94akqaOqqQmbLXLUAUqSUkG4YhoilgxaliNHTMSdvqZjifIvEWGqlz5ktv3a1J6WLRXAI1j6Y4t4Cp6wFaQJc4/fAso/xDfx1jBeLMHmUkwypqcqgfIjZQO4i0MRSmAp5lPDqwJaGKXiqWFxCLMXyjjtjzjTwaxsa7aiMmmDNcZxMGWAdeXjytxBgwgeJpVGaE9xuNa5jxwFjSUpMhRYklSVE20Hd6afGGafX94JJv8IyuUki8MWEYkVrQhWrgPEubTgtvE09Nqto2N+I+8U1WSi1YqUgD/yB+STBugImUodIOYaG4L83gNxbhKplGFj3UqDDmwYq+LeRi1wZPenQPvIcfGxiEp/Tv7yh35oQzw3w1IkqKkoAUS5bbZhDfKliFafjCKaWVzFBIGr6m3zgJT+02STv5OT6QK43fyq5PlPq41cQcLSKojtE3Hk/QtrEPEaUUuHzBLSEhKMqQNn7v1gnhGKoqZYmSyCk6c+ogR7QKVU6TLkJ/wCosFR5JTcn1YecLr/aehPYySygwTwpOeik/lHwDRdmqzN0uYoUg7KWpLFISkMHe2h+XxijLxQ57e62h1B+sKK7mJE1VWhCFXR9rowv6RZpZaZSQlNlHf5q+kSYdNSpBWPvaA+GsVppzX25nnoLbCOWeoPZqHaWdYQVopl4XcLWGF3g9TzktqIV0ZFqEhCrkJmIVLWAUrDER888a4KqiqTLPuK70tXNPLxEfQqi6QeUZ77WsKTOpO2bvyDmBH4SQFA9N/KNLDmrIAejM04tymZLSpJOsX5ayAxgfRLgsAG8o0WEzn7kmDz3nSw7d9O7feG+0biusy2+sYEiScwfR40jHqlspSSxCSC5Gw0aJdSCQKmjoQGsRiqqozTl0G5+kFaCSlKWQlh+rwjpxRfdJIPVrwzYZjBmS7BmLdSWuYnXx7l7qaoSxigA7zafGOMMmk6xBiE7MGIceMS4UP1vCXnh+mH6ZUXkxUpYtxoaUEC5nZO50IXOOuE5eIU5lqAEwAmWsi6Vf2O4hhj9miwuKowBxPj/ABbC5siYuVMSy0FiIEKXH0J7YOFEqH2xCb2TNYeQX9D5RhdTRDMb7xQgtbnN/NTufhiiYjlUZSbxrHDHAkyoSJiz2cs6EjvEdBDnJ4AoUBlS855qP9okOeoaKxnz8BD57KuGBOmGomJ7iCydbq8j8xD6PZrQBWfJMI/BnOX+/wAYYpdOiUgS5aAhCbBKQwEA2YFeIxU55gHilYyCWEjKzAbCFLhHEBLmTJLtmDp8tQPKGHGpalqA3v5WhDxCkUmbmQO9mfTb9P6xMtMCD7lYU+of4vq5cyTMlm4PI6den+IyKVTKSuxI1DgsW0+W0OtXhE2aoElYc2BvElNwctU0JIJ5nMR8Lw/FkTGtXBfE7HkR+9l6wimTLHMl+bw4YigTAR0Z4VuG8BNMWExTfhLf7w4SUWjKzOGc7fcOtlGKNTJZkuSdH8IWMfkdiAsFtrw24lRK+0KUHZgW68xAziih7SQS2l4DG1MJqY24H3k2C1AVLSCO6sX6EcvnHEmdkUZaiyhpu48eUVqCSpCJAGh15j9X9Ig4kquzny5mo0I0vz1ggltUWxltU8ylhPZ913zJ+Tc4ZMPm5hb00P8AmF2gq+0Xch20HuoHM81HQCD9DKyhgdCW8NoVlFdzmQgrGClOZJG+sD66mExCpatFpKT5hotUUwuLRHOLnwMcB4EzgKYifN2JUqpExSC4KVFPoWi5QVTgXh29qXD47VM9ItMDK/ON/MfKETDcMUF9I3sbjIgMys4Ckgw7TIeGriGmUilpybHLcb3uPg0CaGi0BEPOMUInJSg6AAeA0hGdgtR3wxfMtM+qMVZIQHJI+f6+ENOAreVZTKd/DpCfiMsJqghrGwPoflDBKWZWfKru5TYcx+vhAOtgVNVmEmqsbUmaJKj3ibcjDXgVS9lf7Rl04qXNSp7hQOt7GNIpEqMwLSLEDMBoTsX8NYXmx0BFq18R2kJ0iyIqUcxxcMeUWhFGnbiQPdzjO7x4F844Sbx0BC95M9U4r6VM6UuUoOlaSk+YaPknHpCqeomyZnvS1lJ8t/MMfOPr1MLOMcBUdTOXOmSwVrZywuwCfpFuLIwEEAe5dnztk6DltHciVZzAnA6jtnVqAWg3OWwvEO2zZlZ44EjSq/hFSomNsSSdoklTCXDR6JRNwGOgJ/WsHXjPe5SNCFHNt6eUDZuCJVMzfe0/wIKKM1J0SpO+xj8ielRa6TyNjEOQn1KEJHMHJoQQnMLgxUqSlCit9LeZ0AgxiM8pQWF9vGBFZhucoV+El+rhj8WhKfePBvkzuhnlS0qVqQT5aDz1hlplwvy5GW53/QgxQzCY97i8osTzFZIzoVuQR+vjFKqpgpKg2oI8xEvEE8ibLGzG/mBHUlVngXFNCx2MamKmGVgUjM1gNOv6aFTjDEQWAN/1eKmIYz2Kp0tJ0UoDl73+8K9dWlZB6CNXDp/LdOPlAjdwtiRKgBuq/UjSNKo5tn9Yxzg4kLAP4gY2Cm0Fol1qgPKMZ3Y7MN0Uy8eTlso+MQUSohnTg8QyfZ5mUeNkBdIo/hKVfFvrCXhuHZmIhw4iXnpZiUpKlEAJCdSXt5QtUHayUtMlqSeZFvWNLTsSlCY+vxEZAa4qGUSQiW5F4N0Up7neEmtxQlgNSQB5lof6SyTaOZVYAbo3QHhq+0yDjsEViin7oH94jOIkywdyCD+vKCPFyR2s5R/VoU8q05QrRSQR4GNDGoZBKGPkYXFQyc2+jxq/A1cJtMle518rN8IxFM4+6Y172WSSKRz+NXpr8yYXqBSXPAx7lqETJXFQKaO5kzumM9H5iytyULjoF2ipJmxYQXg1NzjLUtiPXiNCo6zRarcRNRL4KnJTRy1GzpKz/eD1RNDE6mMm4W4kEunp8wslJQonQZjYH/x+XODKOIwFBOa2TukkMShTAeaSBHMimyI9WHcesJGZRfbXxMXKkyz3QoAjrcQmcO4+DLX3wkrWFDMQEhABBD7NlKvMQWQZa5aJyHUFAOygkEKLB/M/EwrKxRahKAxu5ZmTlSz+0TmH40jbqN/L0iOZNQtmIJ22IgNOrFy1lhMRr3FjOgtyLOPWKM7EQtOZSQm/heICpaXLjrkw7UVQdKTuQCD13glMISnSM5VjRmTUozWSQyuRfnB3EsUyzEy8zgoBZ9ToHgjiYVOEAw8hIVc/4ghSoAZ7QHpZrDWL1NOvz59IR0Z51JHEp8YTWXKTsxL/AAaPaGpdMBuLK96yXJBslGZuRV/gRNh69n1eDyL7j8af0QDMOx2peqqGLjtZjeGcxHRozRDitMpFTPQx7syY76sFm/xEW8HpyQk7EkeYY/UR9DwEFTM7evvGXh6U0xJ/2jUaKY4hCo5Yl5QdWcw7YdODADy6xi6s7jc2EWkqG6dVoX8RrsrqcMNf8QVq5pTKWpI7wSWHWF2ThxWP2pcH7o0iZFHZnMIAJJkvDtUqaoqV7oPdH1hwIBRoDbQwvUJCAshLJSbflT7yvXN6CC5qkhBL7XvpZ/rBE03ERmIc8RJxLDEfbZCkWQpTlOySnvfSHztwExk1bi5NSnK5ZSm6uCkXhnl4urKBy+Ji3UK7Bf2kuHEo3V9YP4mwszZ6EA2mrAJ5AXPwBgTxvk7UBAAyhgAGtoLQwYfVpVPGcsQhRD9GFut284zbi2sKpyik3BYNy0irT2SB9IOSqMi7bfrG/wDANIUUUlwxUnOX/jLj4ERg/CFOmqmIRM91OYzGd1JSAQgdVG3mY+kMPm2AsLaDQfrSF69wKSJFlbEsdnfrFSvngKSjz+kXPtAzhOtnPQaD1L+hhGrcdQamYcwYEpG+lvpGeqccQsQJPMbpagGiSWu/nCtK4kRsR56RN/zPKS2ZQfoXjlMPUacUbZC+f6tFnOITU8SSlrCUrJJHupGY+ZFkxNLxeaoPLpitLkBWcB2LGx6g+MUYnccf3iXw+58/02JDIG2f4Pt+tBHC6/vE5+6NANrCzfrSA8pffATmBKtdHBNiR5x3WzHJBDKG4ZinQEgb+EbO2Q1RjBIrVFBAU4I5255vFgRDVhHGBlyuxmKJQJRl3/iOVB6Ze8/RmjPwVMLkAHUWJAGg+MWV1WbKt3Lan7wfQjm0KfEHFGEjlDYmvYfxSJipISsKJJ7Z3sEgArHIErBfknoYmxGmRVpKEzAM15S9O9shR5khdte7GNqq1oWmbLUR3ezPgSQoeaVEQZpMcWlRynuqSEs2W4dldVDMRm105RI2jo7llS6v/lOqgzaZfZzZakK71yLOkPY6HxEQyMTJnmaMxSghKUnQISWLFrsNuoj9jeKrmKSVqz2FnfUcvxgkgtr1jgLyjNcMNxq1xvYgP4xSF45HMRkzm6EdMKxebPkzJjgJQT3U7gDuux3IJ8oc8KqwyU5mJDp68256iMeoqpSEq7ENmBC+Vgf7v4MdjDLP4pQqRLQtK0LSAQtJ7wUhgGtuM4PjveIs+ms+MsxaoEUY1cWYWDNlVSW0yLI0UPun5j0gTT4iEqDkC7C7d6xyeYdurdI74Y4tz5ZUwAmYSWLZQbOMuzqcgNvu8ccX1VMf2Yly0zFDMVJJCQlIKi6UkOTkI6awoYm3bWEqTVKMdCI/tNk5a/tJYfMhBU2/dU79SkfCBh/YCTldgkrVpbNf/SfJosYnNSVEpUnIwyFRJJv3b693+8VJ1Q+ZyCwAA0ezah9L3jUxrSBfpMl8xOTcI0U1WJlwq4ABZ7Fs2XyzesN+E1qEMhRsrQ8mUEkHlr8DGX4XXKTmAZySWttbyvBqdXqSQ6rBiEp0KVFJ3Orgafh9JM2n3GvUuTXgLR7mi1uMoTIKllk5ik67OAxHN0nzEL2G10yYpRRfICpfeG7kAAsLBn5MecLMmvmTJapKTYgBm6vrzd7xWpVrSQgOkKcFi2dJGYhR+8O63gT4QC6UAEe4kfEPK/UOS+LAqSJUs2yy0KKuZJzmx0PPW+ke4lxKsy1LT95Kdv4cr+Fj8IC4mhylLupgolgkA2dDanKQBmJ30bWMTf2WX8KHbTRQV9NOsPXAndRD6t7FSfBahIJzkd1SCLd5TrS4AZzr6AwfpsZStahlys7W94A3L7Na3WEefNzqKD3ZhbIABqS3Pe3leC81RACBMBAPvhPdSVHvlvEWPJIg8mMMbMJdUyipdq8WZa5oBOTuNtcHM++6fWFlNKJi1Kz5bm38pUX82HrEtVOGQrPd3LDM92u/O99fi1GkqcySQ+UWUk7A7uNIcibRxFNlZo08FzRLmCYWCCpAL7FUxSn6DvXjV8PxqWU9oCcgBzKHupAsATz7pLfxXaMJpKrs0rubpLctm+sXkcRLbsws5SULWGfMUk2Y23PjblE2o03zTcLFnZQR6m14niq5VDOqVJCFKBMtJfMEkBKM19Tq2zgavGHyKlZWA5AcZlHVjcn0eDFbxHNmJShZSZSQMoJPfNwFWNyAsf8AgIETEtnIACtTYW1exsfejuHCEBhNqaFLKqa1ahnClBzoLkDYFt4KYfh6iha1rUkMT+JSmD2TbXziKsxNMrIlDAPmIGhPeGm+uvQQP/4gQvMD7xcMbbEs/i3lD6JHE6NQe4/0GJyKWUtMr3+8DMcFRBFlA7FlOw3S28XcI4ym9ijs0UwQAwC1HMGJF+9a+g5NGemYCFPZ0pfkH2PleBqygkuhZO5Z9LQoYAbg/wCoZjzKwnKAACkhewUxtZiCz89I4qpjywopAX95TByTrpA+q0R+RPzgrP8A3fmPpFZiepTWo5QpJcG19iCDf4RYpJhIYJzJs/To2/jFFXuL8RE2Fff8E/1R6uJ08CXqmUGCCSlyllPvfYmwZhHlMUgZSogpcHuvpu/gfjAybov830ifZPh9I9U9UIJnoUWzP/EA2mxHnrHaUKS/dzS1BlZS+V9D/nrAmm99f5fqIPYD7ivyq+UAw2icYVJaqdNlXQVdmos6dnax5F/1eO6ivUU5c2ZAfK4bKd3DMBE0r9zUfnR/60wNl/ulflVACjOL1CIkrllM2X3kEICr3FwkF9rkXiDF6jMQHeY3aMS7g2AJOhA26xLR/u/5P7QPxH3x5fMR0dzy8zmbS50IKFZW1FtNNPxCPETkdxKU2yFSnupzYudxawOjxJS7RVmfvD+VP9Yg6s1Cv1JRNSC5S6Cb76jQsXTrEcpUyZKUe+QCnK/Q94A72PwitL9+d4f6oJ03ueQ+YjxFTh6nVLWJXLDMVAFO4cMAAo89fWLlPMyzUlQVmCkHINhrn5A2+LwEw33VfnVDBT6TfyJ/pMAwqAeDL1UtMxRBv73eG2W5I52D+QEDioAkgAAMzAtlLuWO19+se0m35foqKg38B8oACpyhVTpKQApYAEx0oSq3c7mVzmINgEjneIZapgScoL5g9irujU9ALXgvin/Q/NM+RgNQe9L8D8hBqbEOvENIq3FlzllAAL95iHKsqWbN7wsH1uese4NLBYNlNxq6e9p46EekUqP9/wCv9MFq/wDep/7Q/qMEePERjLQlSeSjtHuMr+ZIYDqC/kYjloBmsVMTYFwE6Xd+e3WJMX0mfm/0xQq/eH5hBKLixClMFCWsMo5nSjXLYh2LEix9fGPCspCFFx3WXYuDoCoHYhwCORghI/cyf++v/wCuIsT/APkeKf8A3JhYPP8AP2naBNThKZayFCbKClP3D3cqgWDKzb6sRFanwRQUnNPlAqLJIWDrdyLAMdTsTFKm/eK8U/1CCFX9/wDIn+oQd1xPX6l6npBkmhc6X7oIIWk3QwL35FQvAinnHKHSotZ22Fh8GirP93+VXzghTe6PCPVXM4eB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3" y="1368655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" y="2848776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14" y="160338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4" y="5334000"/>
            <a:ext cx="840581" cy="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9" y="3966371"/>
            <a:ext cx="1166151" cy="11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368301" y="1412871"/>
            <a:ext cx="69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</a:t>
            </a:r>
            <a:endParaRPr lang="en-US" sz="24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40" y="1816989"/>
            <a:ext cx="1098550" cy="10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087288" y="3990743"/>
            <a:ext cx="11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55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036320"/>
          </a:xfrm>
        </p:spPr>
        <p:txBody>
          <a:bodyPr>
            <a:normAutofit/>
          </a:bodyPr>
          <a:lstStyle/>
          <a:p>
            <a:r>
              <a:rPr lang="es-CR" sz="2700" dirty="0" smtClean="0"/>
              <a:t>¿Conocer o saber?  ¿Por qué?</a:t>
            </a:r>
            <a:br>
              <a:rPr lang="es-CR" sz="2700" dirty="0" smtClean="0"/>
            </a:br>
            <a:r>
              <a:rPr lang="es-CR" sz="2700" dirty="0" err="1" smtClean="0"/>
              <a:t>Write</a:t>
            </a:r>
            <a:r>
              <a:rPr lang="es-CR" sz="2700" dirty="0" smtClean="0"/>
              <a:t> conocer </a:t>
            </a:r>
            <a:r>
              <a:rPr lang="es-CR" sz="2700" dirty="0" err="1" smtClean="0"/>
              <a:t>or</a:t>
            </a:r>
            <a:r>
              <a:rPr lang="es-CR" sz="2700" dirty="0" smtClean="0"/>
              <a:t> saber and </a:t>
            </a:r>
            <a:r>
              <a:rPr lang="es-CR" sz="2700" dirty="0" err="1" smtClean="0"/>
              <a:t>the</a:t>
            </a:r>
            <a:r>
              <a:rPr lang="es-CR" sz="2700" dirty="0" smtClean="0"/>
              <a:t> </a:t>
            </a:r>
            <a:r>
              <a:rPr lang="es-CR" sz="2700" dirty="0" err="1" smtClean="0"/>
              <a:t>reason</a:t>
            </a:r>
            <a:r>
              <a:rPr lang="es-CR" sz="2700" dirty="0" smtClean="0"/>
              <a:t> </a:t>
            </a:r>
            <a:r>
              <a:rPr lang="es-CR" sz="2700" dirty="0" err="1" smtClean="0"/>
              <a:t>you</a:t>
            </a:r>
            <a:r>
              <a:rPr lang="es-CR" sz="2700" dirty="0" smtClean="0"/>
              <a:t> </a:t>
            </a:r>
            <a:r>
              <a:rPr lang="es-CR" sz="2700" dirty="0" err="1" smtClean="0"/>
              <a:t>chose</a:t>
            </a:r>
            <a:r>
              <a:rPr lang="es-CR" sz="2700" dirty="0" smtClean="0"/>
              <a:t> </a:t>
            </a:r>
            <a:r>
              <a:rPr lang="es-CR" sz="3100" dirty="0" err="1" smtClean="0"/>
              <a:t>it</a:t>
            </a:r>
            <a:r>
              <a:rPr lang="es-CR" sz="3100" dirty="0" smtClean="0"/>
              <a:t>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all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students</a:t>
            </a:r>
            <a:r>
              <a:rPr lang="es-CR" dirty="0" smtClean="0"/>
              <a:t> in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class</a:t>
            </a:r>
            <a:r>
              <a:rPr lang="es-CR" dirty="0" smtClean="0"/>
              <a:t>?</a:t>
            </a:r>
          </a:p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students</a:t>
            </a:r>
            <a:r>
              <a:rPr lang="es-CR" dirty="0" smtClean="0"/>
              <a:t>’ </a:t>
            </a:r>
            <a:r>
              <a:rPr lang="es-CR" dirty="0" err="1" smtClean="0"/>
              <a:t>names</a:t>
            </a:r>
            <a:r>
              <a:rPr lang="es-CR" dirty="0" smtClean="0"/>
              <a:t>?</a:t>
            </a:r>
          </a:p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music</a:t>
            </a:r>
            <a:r>
              <a:rPr lang="es-CR" dirty="0" smtClean="0"/>
              <a:t> of Rogers and </a:t>
            </a:r>
            <a:r>
              <a:rPr lang="es-CR" dirty="0" err="1" smtClean="0"/>
              <a:t>Hammerstein</a:t>
            </a:r>
            <a:r>
              <a:rPr lang="es-CR" dirty="0" smtClean="0"/>
              <a:t>?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They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where</a:t>
            </a:r>
            <a:r>
              <a:rPr lang="es-CR" dirty="0" smtClean="0"/>
              <a:t> </a:t>
            </a:r>
            <a:r>
              <a:rPr lang="es-CR" dirty="0" err="1" smtClean="0"/>
              <a:t>we</a:t>
            </a:r>
            <a:r>
              <a:rPr lang="es-CR" dirty="0" smtClean="0"/>
              <a:t> </a:t>
            </a:r>
            <a:r>
              <a:rPr lang="es-CR" dirty="0" err="1" smtClean="0"/>
              <a:t>live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alphabet</a:t>
            </a:r>
            <a:r>
              <a:rPr lang="es-CR" dirty="0" smtClean="0"/>
              <a:t> in </a:t>
            </a:r>
            <a:r>
              <a:rPr lang="es-CR" dirty="0" err="1" smtClean="0"/>
              <a:t>Spanish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CHS band?</a:t>
            </a:r>
          </a:p>
          <a:p>
            <a:pPr marL="514350" indent="-514350">
              <a:buAutoNum type="arabicPeriod"/>
            </a:pPr>
            <a:r>
              <a:rPr lang="es-CR" dirty="0" smtClean="0"/>
              <a:t>I </a:t>
            </a:r>
            <a:r>
              <a:rPr lang="es-CR" dirty="0" err="1" smtClean="0"/>
              <a:t>don’t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all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vocab</a:t>
            </a:r>
            <a:r>
              <a:rPr lang="es-CR" dirty="0" smtClean="0"/>
              <a:t> </a:t>
            </a:r>
            <a:r>
              <a:rPr lang="es-CR" dirty="0" err="1" smtClean="0"/>
              <a:t>yet</a:t>
            </a:r>
            <a:r>
              <a:rPr lang="es-CR" dirty="0" smtClean="0"/>
              <a:t>.</a:t>
            </a:r>
          </a:p>
          <a:p>
            <a:pPr marL="514350" indent="-51435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date?</a:t>
            </a:r>
          </a:p>
          <a:p>
            <a:pPr marL="457200" indent="-457200">
              <a:buAutoNum type="arabicPeriod"/>
            </a:pPr>
            <a:r>
              <a:rPr lang="en-US" dirty="0" smtClean="0"/>
              <a:t>Do you know the principal?</a:t>
            </a:r>
          </a:p>
          <a:p>
            <a:pPr marL="457200" indent="-457200">
              <a:buAutoNum type="arabicPeriod"/>
            </a:pPr>
            <a:r>
              <a:rPr lang="es-CR" dirty="0" smtClean="0"/>
              <a:t>Do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know</a:t>
            </a:r>
            <a:r>
              <a:rPr lang="es-CR" dirty="0" smtClean="0"/>
              <a:t> </a:t>
            </a:r>
            <a:r>
              <a:rPr lang="es-CR" dirty="0" err="1" smtClean="0"/>
              <a:t>who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principal </a:t>
            </a:r>
            <a:r>
              <a:rPr lang="es-CR" dirty="0" err="1" smtClean="0"/>
              <a:t>is</a:t>
            </a:r>
            <a:r>
              <a:rPr lang="es-CR" dirty="0" smtClean="0"/>
              <a:t>?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s-CR" dirty="0" smtClean="0"/>
              <a:t>1. </a:t>
            </a:r>
            <a:r>
              <a:rPr lang="es-CR" dirty="0"/>
              <a:t>conocer- </a:t>
            </a:r>
            <a:r>
              <a:rPr lang="es-CR" dirty="0" err="1"/>
              <a:t>people</a:t>
            </a:r>
            <a:r>
              <a:rPr lang="es-CR" dirty="0"/>
              <a:t> 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2.  saber- </a:t>
            </a:r>
            <a:r>
              <a:rPr lang="es-CR" dirty="0" err="1" smtClean="0"/>
              <a:t>facts</a:t>
            </a:r>
            <a:endParaRPr lang="es-CR" dirty="0" smtClean="0"/>
          </a:p>
          <a:p>
            <a:r>
              <a:rPr lang="es-CR" dirty="0" smtClean="0"/>
              <a:t>3.  conocer- </a:t>
            </a:r>
            <a:r>
              <a:rPr lang="es-CR" dirty="0" err="1" smtClean="0"/>
              <a:t>thing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4. saber- </a:t>
            </a:r>
            <a:r>
              <a:rPr lang="es-CR" dirty="0" err="1" smtClean="0"/>
              <a:t>fact</a:t>
            </a:r>
            <a:endParaRPr lang="es-CR" dirty="0" smtClean="0"/>
          </a:p>
          <a:p>
            <a:r>
              <a:rPr lang="es-CR" dirty="0" smtClean="0"/>
              <a:t>5.  saber- </a:t>
            </a:r>
            <a:r>
              <a:rPr lang="es-CR" dirty="0" err="1" smtClean="0"/>
              <a:t>fact</a:t>
            </a:r>
            <a:r>
              <a:rPr lang="es-CR" dirty="0" smtClean="0"/>
              <a:t> </a:t>
            </a:r>
            <a:r>
              <a:rPr lang="es-CR" dirty="0"/>
              <a:t>(</a:t>
            </a:r>
            <a:r>
              <a:rPr lang="es-CR" dirty="0" err="1"/>
              <a:t>by</a:t>
            </a:r>
            <a:r>
              <a:rPr lang="es-CR" dirty="0"/>
              <a:t> </a:t>
            </a:r>
            <a:r>
              <a:rPr lang="es-CR" dirty="0" err="1"/>
              <a:t>heart</a:t>
            </a:r>
            <a:r>
              <a:rPr lang="es-CR" dirty="0" smtClean="0"/>
              <a:t>)</a:t>
            </a:r>
          </a:p>
          <a:p>
            <a:r>
              <a:rPr lang="es-CR" dirty="0" smtClean="0"/>
              <a:t>6.  conocer-</a:t>
            </a:r>
            <a:r>
              <a:rPr lang="es-CR" dirty="0" err="1" smtClean="0"/>
              <a:t>thing</a:t>
            </a:r>
            <a:endParaRPr lang="es-CR" dirty="0" smtClean="0"/>
          </a:p>
          <a:p>
            <a:r>
              <a:rPr lang="es-CR" dirty="0" smtClean="0"/>
              <a:t>7. </a:t>
            </a:r>
            <a:r>
              <a:rPr lang="es-CR" dirty="0"/>
              <a:t>saber- </a:t>
            </a:r>
            <a:r>
              <a:rPr lang="es-CR" dirty="0" err="1"/>
              <a:t>fact</a:t>
            </a:r>
            <a:r>
              <a:rPr lang="es-CR" dirty="0"/>
              <a:t> (</a:t>
            </a:r>
            <a:r>
              <a:rPr lang="es-CR" dirty="0" err="1"/>
              <a:t>by</a:t>
            </a:r>
            <a:r>
              <a:rPr lang="es-CR" dirty="0"/>
              <a:t> </a:t>
            </a:r>
            <a:r>
              <a:rPr lang="es-CR" dirty="0" err="1"/>
              <a:t>heart</a:t>
            </a:r>
            <a:r>
              <a:rPr lang="es-CR" dirty="0"/>
              <a:t>)</a:t>
            </a:r>
          </a:p>
          <a:p>
            <a:r>
              <a:rPr lang="es-CR" dirty="0" smtClean="0"/>
              <a:t>8. </a:t>
            </a:r>
            <a:r>
              <a:rPr lang="es-CR" dirty="0"/>
              <a:t>saber- </a:t>
            </a:r>
            <a:r>
              <a:rPr lang="es-CR" dirty="0" err="1"/>
              <a:t>fact</a:t>
            </a:r>
            <a:endParaRPr lang="es-CR" dirty="0"/>
          </a:p>
          <a:p>
            <a:r>
              <a:rPr lang="es-CR" dirty="0" smtClean="0"/>
              <a:t>9. </a:t>
            </a:r>
            <a:r>
              <a:rPr lang="es-CR" dirty="0"/>
              <a:t>conocer- </a:t>
            </a:r>
            <a:r>
              <a:rPr lang="es-CR" dirty="0" err="1"/>
              <a:t>people</a:t>
            </a:r>
            <a:r>
              <a:rPr lang="es-CR" dirty="0"/>
              <a:t> </a:t>
            </a:r>
            <a:endParaRPr lang="es-CR" dirty="0" smtClean="0"/>
          </a:p>
          <a:p>
            <a:r>
              <a:rPr lang="es-CR" dirty="0" smtClean="0"/>
              <a:t>10. </a:t>
            </a:r>
            <a:r>
              <a:rPr lang="es-CR" dirty="0"/>
              <a:t>saber- </a:t>
            </a:r>
            <a:r>
              <a:rPr lang="es-CR" dirty="0" err="1"/>
              <a:t>fact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142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1.  </a:t>
            </a:r>
            <a:r>
              <a:rPr lang="en-US" sz="2400" dirty="0" err="1" smtClean="0"/>
              <a:t>Copien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frases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2.  </a:t>
            </a:r>
            <a:r>
              <a:rPr lang="en-US" sz="2400" dirty="0" err="1" smtClean="0"/>
              <a:t>Usa</a:t>
            </a:r>
            <a:r>
              <a:rPr lang="en-US" sz="2400" dirty="0" smtClean="0"/>
              <a:t> la forma </a:t>
            </a:r>
            <a:r>
              <a:rPr lang="en-US" sz="2400" dirty="0" err="1" smtClean="0"/>
              <a:t>correcta</a:t>
            </a:r>
            <a:r>
              <a:rPr lang="en-US" sz="2400" dirty="0" smtClean="0"/>
              <a:t> de “saber” o “</a:t>
            </a:r>
            <a:r>
              <a:rPr lang="en-US" sz="2400" dirty="0" err="1" smtClean="0"/>
              <a:t>conocer</a:t>
            </a:r>
            <a:r>
              <a:rPr lang="en-US" sz="2400" dirty="0" smtClean="0"/>
              <a:t>”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completar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frases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s-CL" dirty="0" smtClean="0"/>
              <a:t>___ que hoy es lunes.</a:t>
            </a:r>
          </a:p>
          <a:p>
            <a:r>
              <a:rPr lang="es-CL" dirty="0" smtClean="0"/>
              <a:t>2.  ¿___ tú </a:t>
            </a:r>
            <a:r>
              <a:rPr lang="es-CL" b="1" dirty="0" smtClean="0">
                <a:solidFill>
                  <a:srgbClr val="FF0000"/>
                </a:solidFill>
              </a:rPr>
              <a:t>a</a:t>
            </a:r>
            <a:r>
              <a:rPr lang="es-CL" dirty="0" smtClean="0"/>
              <a:t> mi hermano?</a:t>
            </a:r>
          </a:p>
          <a:p>
            <a:r>
              <a:rPr lang="es-CL" dirty="0" smtClean="0"/>
              <a:t>3.  Uds. ___</a:t>
            </a:r>
            <a:r>
              <a:rPr lang="en-US" dirty="0" smtClean="0"/>
              <a:t> Madrid.</a:t>
            </a:r>
          </a:p>
          <a:p>
            <a:r>
              <a:rPr lang="es-CL" dirty="0" smtClean="0"/>
              <a:t>4.  Ellas ___ cantar bien.</a:t>
            </a:r>
          </a:p>
          <a:p>
            <a:r>
              <a:rPr lang="es-CL" dirty="0" smtClean="0"/>
              <a:t>5.  Yo ___ el arte de Frida Kahlo.</a:t>
            </a:r>
          </a:p>
          <a:p>
            <a:r>
              <a:rPr lang="es-CL" dirty="0" smtClean="0"/>
              <a:t>6.  Él no ___ el nombre del profesor nuevo.</a:t>
            </a:r>
          </a:p>
          <a:p>
            <a:r>
              <a:rPr lang="es-CL" dirty="0" smtClean="0"/>
              <a:t>7.  Ellos ___ todos los detalles. (</a:t>
            </a:r>
            <a:r>
              <a:rPr lang="es-CL" dirty="0" err="1" smtClean="0"/>
              <a:t>details</a:t>
            </a:r>
            <a:r>
              <a:rPr lang="es-CL" dirty="0" smtClean="0"/>
              <a:t>)</a:t>
            </a:r>
          </a:p>
          <a:p>
            <a:r>
              <a:rPr lang="es-CL" dirty="0" smtClean="0"/>
              <a:t>8.  Nosotros ___ CHS pero no Durham High.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0"/>
            <a:ext cx="2667000" cy="495300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1.  sé</a:t>
            </a:r>
          </a:p>
          <a:p>
            <a:r>
              <a:rPr lang="es-CL" dirty="0" smtClean="0"/>
              <a:t>2</a:t>
            </a:r>
            <a:r>
              <a:rPr lang="es-CL" sz="2400" dirty="0" smtClean="0"/>
              <a:t>.  conoces</a:t>
            </a:r>
          </a:p>
          <a:p>
            <a:r>
              <a:rPr lang="es-CL" dirty="0" smtClean="0"/>
              <a:t>3.</a:t>
            </a:r>
            <a:r>
              <a:rPr lang="es-CL" sz="2400" dirty="0" smtClean="0"/>
              <a:t>  conocen</a:t>
            </a:r>
          </a:p>
          <a:p>
            <a:r>
              <a:rPr lang="es-CL" sz="2400" dirty="0" smtClean="0"/>
              <a:t>4.  saben</a:t>
            </a:r>
          </a:p>
          <a:p>
            <a:r>
              <a:rPr lang="es-CL" sz="2400" dirty="0" smtClean="0"/>
              <a:t>5.  conozco</a:t>
            </a:r>
          </a:p>
          <a:p>
            <a:r>
              <a:rPr lang="es-CL" sz="2400" dirty="0" smtClean="0"/>
              <a:t>6. sabe</a:t>
            </a:r>
          </a:p>
          <a:p>
            <a:endParaRPr lang="es-CL" sz="2400" dirty="0"/>
          </a:p>
          <a:p>
            <a:r>
              <a:rPr lang="es-CL" sz="2400" dirty="0" smtClean="0"/>
              <a:t>7. saben </a:t>
            </a:r>
          </a:p>
          <a:p>
            <a:endParaRPr lang="es-CL" sz="2400" dirty="0"/>
          </a:p>
          <a:p>
            <a:endParaRPr lang="es-CL" sz="2400" dirty="0" smtClean="0"/>
          </a:p>
          <a:p>
            <a:r>
              <a:rPr lang="es-CL" sz="2400" dirty="0" smtClean="0"/>
              <a:t>8.  conocemos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24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1.  </a:t>
            </a:r>
            <a:r>
              <a:rPr lang="en-US" sz="2700" dirty="0" err="1"/>
              <a:t>Copien</a:t>
            </a:r>
            <a:r>
              <a:rPr lang="en-US" sz="2700" dirty="0"/>
              <a:t> </a:t>
            </a:r>
            <a:r>
              <a:rPr lang="en-US" sz="2700" dirty="0" err="1"/>
              <a:t>las</a:t>
            </a:r>
            <a:r>
              <a:rPr lang="en-US" sz="2700" dirty="0"/>
              <a:t> </a:t>
            </a:r>
            <a:r>
              <a:rPr lang="en-US" sz="2700" dirty="0" err="1"/>
              <a:t>frases</a:t>
            </a:r>
            <a:r>
              <a:rPr lang="en-US" sz="2700" dirty="0"/>
              <a:t>.</a:t>
            </a:r>
            <a:br>
              <a:rPr lang="en-US" sz="2700" dirty="0"/>
            </a:br>
            <a:r>
              <a:rPr lang="en-US" sz="2700" dirty="0"/>
              <a:t>2.  </a:t>
            </a:r>
            <a:r>
              <a:rPr lang="en-US" sz="2700" dirty="0" err="1"/>
              <a:t>Usa</a:t>
            </a:r>
            <a:r>
              <a:rPr lang="en-US" sz="2700" dirty="0"/>
              <a:t> la forma </a:t>
            </a:r>
            <a:r>
              <a:rPr lang="en-US" sz="2700" dirty="0" err="1"/>
              <a:t>correcta</a:t>
            </a:r>
            <a:r>
              <a:rPr lang="en-US" sz="2700" dirty="0"/>
              <a:t> de “saber” o “</a:t>
            </a:r>
            <a:r>
              <a:rPr lang="en-US" sz="2700" dirty="0" err="1"/>
              <a:t>conocer</a:t>
            </a:r>
            <a:r>
              <a:rPr lang="en-US" sz="2700" dirty="0"/>
              <a:t>” </a:t>
            </a:r>
            <a:r>
              <a:rPr lang="en-US" sz="2700" dirty="0" err="1"/>
              <a:t>para</a:t>
            </a:r>
            <a:r>
              <a:rPr lang="en-US" sz="2700" dirty="0"/>
              <a:t> </a:t>
            </a:r>
            <a:r>
              <a:rPr lang="en-US" sz="2700" dirty="0" err="1"/>
              <a:t>completar</a:t>
            </a:r>
            <a:r>
              <a:rPr lang="en-US" sz="2700" dirty="0"/>
              <a:t> </a:t>
            </a:r>
            <a:r>
              <a:rPr lang="en-US" sz="2700" dirty="0" err="1"/>
              <a:t>las</a:t>
            </a:r>
            <a:r>
              <a:rPr lang="en-US" sz="2700" dirty="0"/>
              <a:t> </a:t>
            </a:r>
            <a:r>
              <a:rPr lang="en-US" sz="2700" dirty="0" err="1"/>
              <a:t>frases</a:t>
            </a:r>
            <a:r>
              <a:rPr lang="en-US" sz="27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6400800" cy="5181600"/>
          </a:xfrm>
        </p:spPr>
        <p:txBody>
          <a:bodyPr/>
          <a:lstStyle/>
          <a:p>
            <a:r>
              <a:rPr lang="es-CL" dirty="0" smtClean="0"/>
              <a:t>1.  ¿</a:t>
            </a:r>
            <a:r>
              <a:rPr lang="en-US" dirty="0" smtClean="0"/>
              <a:t>___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hay </a:t>
            </a:r>
            <a:r>
              <a:rPr lang="en-US" dirty="0" err="1" smtClean="0"/>
              <a:t>tarea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noche</a:t>
            </a:r>
            <a:r>
              <a:rPr lang="en-US" dirty="0" smtClean="0"/>
              <a:t>?</a:t>
            </a:r>
          </a:p>
          <a:p>
            <a:r>
              <a:rPr lang="es-CL" dirty="0" smtClean="0"/>
              <a:t>2.  Quiero </a:t>
            </a:r>
            <a:r>
              <a:rPr lang="en-US" dirty="0" smtClean="0"/>
              <a:t>___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  <a:r>
              <a:rPr lang="en-US" dirty="0" err="1" smtClean="0"/>
              <a:t>japonés</a:t>
            </a:r>
            <a:r>
              <a:rPr lang="en-US" dirty="0" smtClean="0"/>
              <a:t>. </a:t>
            </a:r>
            <a:r>
              <a:rPr lang="en-US" sz="1400" dirty="0" smtClean="0"/>
              <a:t>(Japanese)</a:t>
            </a:r>
          </a:p>
          <a:p>
            <a:r>
              <a:rPr lang="es-CL" dirty="0" smtClean="0"/>
              <a:t>3.  Marta </a:t>
            </a:r>
            <a:r>
              <a:rPr lang="en-US" dirty="0" smtClean="0"/>
              <a:t>___ </a:t>
            </a:r>
            <a:r>
              <a:rPr lang="en-US" dirty="0" err="1" smtClean="0"/>
              <a:t>bien</a:t>
            </a:r>
            <a:r>
              <a:rPr lang="en-US" dirty="0" smtClean="0"/>
              <a:t> San Francisco.</a:t>
            </a:r>
          </a:p>
          <a:p>
            <a:r>
              <a:rPr lang="es-CL" dirty="0" smtClean="0"/>
              <a:t>4.  Yo </a:t>
            </a:r>
            <a:r>
              <a:rPr lang="en-US" dirty="0" smtClean="0"/>
              <a:t>___ </a:t>
            </a:r>
            <a:r>
              <a:rPr lang="en-US" dirty="0" smtClean="0">
                <a:solidFill>
                  <a:srgbClr val="FF0000"/>
                </a:solidFill>
              </a:rPr>
              <a:t>al</a:t>
            </a:r>
            <a:r>
              <a:rPr lang="en-US" dirty="0" smtClean="0"/>
              <a:t> maestro de </a:t>
            </a:r>
            <a:r>
              <a:rPr lang="en-US" dirty="0" err="1" smtClean="0"/>
              <a:t>francés</a:t>
            </a:r>
            <a:r>
              <a:rPr lang="en-US" dirty="0" smtClean="0"/>
              <a:t>.</a:t>
            </a:r>
          </a:p>
          <a:p>
            <a:r>
              <a:rPr lang="es-CL" dirty="0" smtClean="0"/>
              <a:t>5.  Nosotras </a:t>
            </a:r>
            <a:r>
              <a:rPr lang="en-US" dirty="0" smtClean="0"/>
              <a:t>___ la </a:t>
            </a:r>
            <a:r>
              <a:rPr lang="en-US" dirty="0" err="1" smtClean="0"/>
              <a:t>verdad</a:t>
            </a:r>
            <a:r>
              <a:rPr lang="en-US" dirty="0" smtClean="0"/>
              <a:t>.</a:t>
            </a:r>
          </a:p>
          <a:p>
            <a:r>
              <a:rPr lang="es-CL" dirty="0" smtClean="0"/>
              <a:t>6.  </a:t>
            </a:r>
            <a:r>
              <a:rPr lang="es-CL" dirty="0"/>
              <a:t>¡</a:t>
            </a:r>
            <a:r>
              <a:rPr lang="es-CL" dirty="0" smtClean="0"/>
              <a:t>Mi papá </a:t>
            </a:r>
            <a:r>
              <a:rPr lang="en-US" dirty="0" smtClean="0"/>
              <a:t>___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Johnny Depp!</a:t>
            </a:r>
          </a:p>
          <a:p>
            <a:r>
              <a:rPr lang="es-CL" dirty="0" smtClean="0"/>
              <a:t>7.  ¿</a:t>
            </a:r>
            <a:r>
              <a:rPr lang="en-US" dirty="0"/>
              <a:t> </a:t>
            </a:r>
            <a:r>
              <a:rPr lang="en-US" dirty="0" smtClean="0"/>
              <a:t>___ </a:t>
            </a:r>
            <a:r>
              <a:rPr lang="en-US" dirty="0" err="1" smtClean="0"/>
              <a:t>Ud</a:t>
            </a:r>
            <a:r>
              <a:rPr lang="en-US" dirty="0" smtClean="0"/>
              <a:t>. la </a:t>
            </a:r>
            <a:r>
              <a:rPr lang="en-US" dirty="0" err="1" smtClean="0"/>
              <a:t>música</a:t>
            </a:r>
            <a:r>
              <a:rPr lang="en-US" dirty="0" smtClean="0"/>
              <a:t> de Bach?</a:t>
            </a:r>
          </a:p>
          <a:p>
            <a:r>
              <a:rPr lang="es-CL" dirty="0" smtClean="0"/>
              <a:t>8.   ¿</a:t>
            </a:r>
            <a:r>
              <a:rPr lang="en-US" dirty="0"/>
              <a:t> </a:t>
            </a:r>
            <a:r>
              <a:rPr lang="en-US" dirty="0" smtClean="0"/>
              <a:t>___ </a:t>
            </a:r>
            <a:r>
              <a:rPr lang="en-US" dirty="0" err="1" smtClean="0"/>
              <a:t>Uds</a:t>
            </a:r>
            <a:r>
              <a:rPr lang="en-US" dirty="0" smtClean="0"/>
              <a:t>. </a:t>
            </a:r>
            <a:r>
              <a:rPr lang="en-US" dirty="0" err="1" smtClean="0"/>
              <a:t>bailar</a:t>
            </a:r>
            <a:r>
              <a:rPr lang="en-US" dirty="0" smtClean="0"/>
              <a:t> el Tango?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00200"/>
            <a:ext cx="2514600" cy="5181600"/>
          </a:xfrm>
        </p:spPr>
        <p:txBody>
          <a:bodyPr/>
          <a:lstStyle/>
          <a:p>
            <a:r>
              <a:rPr lang="es-CL" dirty="0" smtClean="0"/>
              <a:t>1.  sabes	</a:t>
            </a:r>
          </a:p>
          <a:p>
            <a:r>
              <a:rPr lang="es-CL" dirty="0" smtClean="0"/>
              <a:t>2.  saber</a:t>
            </a:r>
          </a:p>
          <a:p>
            <a:r>
              <a:rPr lang="es-CL" dirty="0" smtClean="0"/>
              <a:t>3.  conoce</a:t>
            </a:r>
          </a:p>
          <a:p>
            <a:r>
              <a:rPr lang="es-CL" dirty="0" smtClean="0"/>
              <a:t>4.  conozco</a:t>
            </a:r>
          </a:p>
          <a:p>
            <a:r>
              <a:rPr lang="es-CL" dirty="0" smtClean="0"/>
              <a:t>5.  sabemos</a:t>
            </a:r>
          </a:p>
          <a:p>
            <a:r>
              <a:rPr lang="es-CL" dirty="0" smtClean="0"/>
              <a:t>6.  conoce</a:t>
            </a:r>
          </a:p>
          <a:p>
            <a:r>
              <a:rPr lang="es-CL" dirty="0" smtClean="0"/>
              <a:t>7.  Conoce</a:t>
            </a:r>
          </a:p>
          <a:p>
            <a:r>
              <a:rPr lang="es-CL" dirty="0" smtClean="0"/>
              <a:t>8.  Saben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1.  </a:t>
            </a:r>
            <a:r>
              <a:rPr lang="en-US" sz="2700" dirty="0" err="1"/>
              <a:t>Copien</a:t>
            </a:r>
            <a:r>
              <a:rPr lang="en-US" sz="2700" dirty="0"/>
              <a:t> </a:t>
            </a:r>
            <a:r>
              <a:rPr lang="en-US" sz="2700" dirty="0" err="1"/>
              <a:t>las</a:t>
            </a:r>
            <a:r>
              <a:rPr lang="en-US" sz="2700" dirty="0"/>
              <a:t> </a:t>
            </a:r>
            <a:r>
              <a:rPr lang="en-US" sz="2700" dirty="0" err="1"/>
              <a:t>frases</a:t>
            </a:r>
            <a:r>
              <a:rPr lang="en-US" sz="2700" dirty="0"/>
              <a:t>.</a:t>
            </a:r>
            <a:br>
              <a:rPr lang="en-US" sz="2700" dirty="0"/>
            </a:br>
            <a:r>
              <a:rPr lang="en-US" sz="2700" dirty="0"/>
              <a:t>2.  </a:t>
            </a:r>
            <a:r>
              <a:rPr lang="en-US" sz="2700" dirty="0" err="1"/>
              <a:t>Usa</a:t>
            </a:r>
            <a:r>
              <a:rPr lang="en-US" sz="2700" dirty="0"/>
              <a:t> la forma </a:t>
            </a:r>
            <a:r>
              <a:rPr lang="en-US" sz="2700" dirty="0" err="1"/>
              <a:t>correcta</a:t>
            </a:r>
            <a:r>
              <a:rPr lang="en-US" sz="2700" dirty="0"/>
              <a:t> de “saber” o “</a:t>
            </a:r>
            <a:r>
              <a:rPr lang="en-US" sz="2700" dirty="0" err="1"/>
              <a:t>conocer</a:t>
            </a:r>
            <a:r>
              <a:rPr lang="en-US" sz="2700" dirty="0"/>
              <a:t>” </a:t>
            </a:r>
            <a:r>
              <a:rPr lang="en-US" sz="2700" dirty="0" err="1"/>
              <a:t>para</a:t>
            </a:r>
            <a:r>
              <a:rPr lang="en-US" sz="2700" dirty="0"/>
              <a:t> </a:t>
            </a:r>
            <a:r>
              <a:rPr lang="en-US" sz="2700" dirty="0" err="1"/>
              <a:t>completar</a:t>
            </a:r>
            <a:r>
              <a:rPr lang="en-US" sz="2700" dirty="0"/>
              <a:t> </a:t>
            </a:r>
            <a:r>
              <a:rPr lang="en-US" sz="2700" dirty="0" err="1"/>
              <a:t>las</a:t>
            </a:r>
            <a:r>
              <a:rPr lang="en-US" sz="2700" dirty="0"/>
              <a:t> </a:t>
            </a:r>
            <a:r>
              <a:rPr lang="en-US" sz="2700" dirty="0" err="1"/>
              <a:t>frases</a:t>
            </a:r>
            <a:r>
              <a:rPr lang="en-US" sz="27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477000" cy="5181600"/>
          </a:xfrm>
        </p:spPr>
        <p:txBody>
          <a:bodyPr/>
          <a:lstStyle/>
          <a:p>
            <a:r>
              <a:rPr lang="es-CL" dirty="0" smtClean="0"/>
              <a:t>1.  </a:t>
            </a:r>
            <a:r>
              <a:rPr lang="es-CL" sz="2000" dirty="0" smtClean="0"/>
              <a:t>¿</a:t>
            </a:r>
            <a:r>
              <a:rPr lang="en-US" sz="2000" dirty="0"/>
              <a:t> </a:t>
            </a:r>
            <a:r>
              <a:rPr lang="en-US" sz="2000" dirty="0" smtClean="0"/>
              <a:t>___ (</a:t>
            </a:r>
            <a:r>
              <a:rPr lang="en-US" sz="2000" dirty="0" err="1" smtClean="0"/>
              <a:t>tú</a:t>
            </a:r>
            <a:r>
              <a:rPr lang="en-US" sz="2000" dirty="0" smtClean="0"/>
              <a:t>) </a:t>
            </a:r>
            <a:r>
              <a:rPr lang="en-US" sz="2000" dirty="0" err="1" smtClean="0"/>
              <a:t>usar</a:t>
            </a:r>
            <a:r>
              <a:rPr lang="en-US" sz="2000" dirty="0" smtClean="0"/>
              <a:t> </a:t>
            </a:r>
            <a:r>
              <a:rPr lang="en-US" sz="2000" dirty="0" err="1" smtClean="0"/>
              <a:t>tu</a:t>
            </a:r>
            <a:r>
              <a:rPr lang="en-US" sz="2000" dirty="0" smtClean="0"/>
              <a:t> </a:t>
            </a:r>
            <a:r>
              <a:rPr lang="en-US" sz="2000" dirty="0" err="1" smtClean="0"/>
              <a:t>celular</a:t>
            </a:r>
            <a:r>
              <a:rPr lang="en-US" sz="2000" dirty="0" smtClean="0"/>
              <a:t> con los </a:t>
            </a:r>
            <a:r>
              <a:rPr lang="en-US" sz="2000" dirty="0" err="1" smtClean="0"/>
              <a:t>ojos</a:t>
            </a:r>
            <a:r>
              <a:rPr lang="en-US" sz="2000" dirty="0" smtClean="0"/>
              <a:t> </a:t>
            </a:r>
            <a:r>
              <a:rPr lang="en-US" sz="2000" dirty="0" err="1" smtClean="0"/>
              <a:t>cerrados</a:t>
            </a:r>
            <a:r>
              <a:rPr lang="en-US" sz="2000" dirty="0" smtClean="0"/>
              <a:t>?</a:t>
            </a:r>
          </a:p>
          <a:p>
            <a:r>
              <a:rPr lang="es-CL" dirty="0" smtClean="0"/>
              <a:t>2. </a:t>
            </a:r>
            <a:r>
              <a:rPr lang="es-CL" sz="1800" dirty="0" smtClean="0"/>
              <a:t>¿</a:t>
            </a:r>
            <a:r>
              <a:rPr lang="en-US" sz="1800" dirty="0"/>
              <a:t> </a:t>
            </a:r>
            <a:r>
              <a:rPr lang="en-US" sz="1800" dirty="0" smtClean="0"/>
              <a:t>___ </a:t>
            </a:r>
            <a:r>
              <a:rPr lang="en-US" sz="1800" dirty="0" err="1" smtClean="0"/>
              <a:t>vosotros</a:t>
            </a:r>
            <a:r>
              <a:rPr lang="en-US" sz="1800" dirty="0" smtClean="0"/>
              <a:t> el </a:t>
            </a:r>
            <a:r>
              <a:rPr lang="en-US" sz="1800" dirty="0" err="1" smtClean="0"/>
              <a:t>nombre</a:t>
            </a:r>
            <a:r>
              <a:rPr lang="en-US" sz="1800" dirty="0" smtClean="0"/>
              <a:t> del director?  (principal)</a:t>
            </a:r>
          </a:p>
          <a:p>
            <a:r>
              <a:rPr lang="es-CL" dirty="0" smtClean="0"/>
              <a:t>3.  Billy </a:t>
            </a:r>
            <a:r>
              <a:rPr lang="en-US" dirty="0" smtClean="0"/>
              <a:t>___ </a:t>
            </a:r>
            <a:r>
              <a:rPr lang="en-US" dirty="0" err="1" smtClean="0"/>
              <a:t>tocar</a:t>
            </a:r>
            <a:r>
              <a:rPr lang="en-US" dirty="0" smtClean="0"/>
              <a:t> piano, ¿</a:t>
            </a:r>
            <a:r>
              <a:rPr lang="en-US" dirty="0" err="1" smtClean="0"/>
              <a:t>verdad</a:t>
            </a:r>
            <a:r>
              <a:rPr lang="en-US" dirty="0" smtClean="0"/>
              <a:t>?</a:t>
            </a:r>
          </a:p>
          <a:p>
            <a:r>
              <a:rPr lang="es-CL" dirty="0" smtClean="0"/>
              <a:t>4.  ¿</a:t>
            </a:r>
            <a:r>
              <a:rPr lang="en-US" dirty="0"/>
              <a:t> </a:t>
            </a:r>
            <a:r>
              <a:rPr lang="en-US" dirty="0" smtClean="0"/>
              <a:t>___ </a:t>
            </a:r>
            <a:r>
              <a:rPr lang="en-US" dirty="0" err="1" smtClean="0"/>
              <a:t>Ud</a:t>
            </a:r>
            <a:r>
              <a:rPr lang="en-US" dirty="0" smtClean="0"/>
              <a:t>.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hoy?</a:t>
            </a:r>
          </a:p>
          <a:p>
            <a:r>
              <a:rPr lang="es-CL" sz="2400" dirty="0" smtClean="0"/>
              <a:t>5.  Mis padres no </a:t>
            </a:r>
            <a:r>
              <a:rPr lang="en-US" sz="2400" dirty="0" smtClean="0"/>
              <a:t>___ el </a:t>
            </a:r>
            <a:r>
              <a:rPr lang="en-US" sz="2400" dirty="0" err="1" smtClean="0"/>
              <a:t>nuevo</a:t>
            </a:r>
            <a:r>
              <a:rPr lang="en-US" sz="2400" dirty="0" smtClean="0"/>
              <a:t> </a:t>
            </a:r>
            <a:r>
              <a:rPr lang="en-US" sz="2400" dirty="0" err="1" smtClean="0"/>
              <a:t>restaurante</a:t>
            </a:r>
            <a:r>
              <a:rPr lang="en-US" sz="2400" dirty="0" smtClean="0"/>
              <a:t>.</a:t>
            </a:r>
          </a:p>
          <a:p>
            <a:r>
              <a:rPr lang="es-CL" sz="2400" dirty="0" smtClean="0"/>
              <a:t>6.  Yo no </a:t>
            </a:r>
            <a:r>
              <a:rPr lang="en-US" sz="2400" dirty="0" smtClean="0"/>
              <a:t>___ el </a:t>
            </a:r>
            <a:r>
              <a:rPr lang="en-US" sz="2400" dirty="0" err="1" smtClean="0"/>
              <a:t>número</a:t>
            </a:r>
            <a:r>
              <a:rPr lang="en-US" sz="2400" dirty="0" smtClean="0"/>
              <a:t> de </a:t>
            </a:r>
            <a:r>
              <a:rPr lang="en-US" sz="2400" dirty="0" err="1" smtClean="0"/>
              <a:t>teléfono</a:t>
            </a:r>
            <a:r>
              <a:rPr lang="en-US" sz="2400" dirty="0" smtClean="0"/>
              <a:t>.</a:t>
            </a:r>
          </a:p>
          <a:p>
            <a:r>
              <a:rPr lang="es-CL" sz="2400" dirty="0" smtClean="0"/>
              <a:t>7.  La estudiante nueva no </a:t>
            </a:r>
            <a:r>
              <a:rPr lang="en-US" sz="2400" dirty="0"/>
              <a:t>___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Carlos.</a:t>
            </a:r>
          </a:p>
          <a:p>
            <a:r>
              <a:rPr lang="es-CL" dirty="0" smtClean="0"/>
              <a:t>8.  ¡Yo </a:t>
            </a:r>
            <a:r>
              <a:rPr lang="en-US" dirty="0" smtClean="0"/>
              <a:t>___ la </a:t>
            </a:r>
            <a:r>
              <a:rPr lang="en-US" dirty="0" err="1" smtClean="0"/>
              <a:t>respuesta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00200"/>
            <a:ext cx="2514600" cy="5181600"/>
          </a:xfrm>
        </p:spPr>
        <p:txBody>
          <a:bodyPr/>
          <a:lstStyle/>
          <a:p>
            <a:r>
              <a:rPr lang="es-CL" dirty="0" smtClean="0"/>
              <a:t>1.  sabes</a:t>
            </a:r>
          </a:p>
          <a:p>
            <a:r>
              <a:rPr lang="es-CL" dirty="0" smtClean="0"/>
              <a:t>2.  sabéis</a:t>
            </a:r>
          </a:p>
          <a:p>
            <a:r>
              <a:rPr lang="es-CL" dirty="0" smtClean="0"/>
              <a:t>3.  sabe</a:t>
            </a:r>
          </a:p>
          <a:p>
            <a:r>
              <a:rPr lang="es-CL" dirty="0" smtClean="0"/>
              <a:t>4.  sabe</a:t>
            </a:r>
          </a:p>
          <a:p>
            <a:r>
              <a:rPr lang="es-CL" dirty="0" smtClean="0"/>
              <a:t>5.  conocen</a:t>
            </a:r>
          </a:p>
          <a:p>
            <a:r>
              <a:rPr lang="es-CL" dirty="0" smtClean="0"/>
              <a:t>6.  sé</a:t>
            </a:r>
          </a:p>
          <a:p>
            <a:r>
              <a:rPr lang="es-CL" dirty="0" smtClean="0"/>
              <a:t>7.  conoce</a:t>
            </a:r>
          </a:p>
          <a:p>
            <a:r>
              <a:rPr lang="es-CL" dirty="0" smtClean="0"/>
              <a:t>8.  sé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R" dirty="0"/>
              <a:t>¡Yo CONOZCO a Antonio!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CR" sz="3600" dirty="0" smtClean="0"/>
              <a:t>1.  Yo </a:t>
            </a:r>
            <a:r>
              <a:rPr lang="es-CR" sz="3600" dirty="0"/>
              <a:t>SÉ  que tiene </a:t>
            </a:r>
            <a:r>
              <a:rPr lang="es-CR" sz="3600" b="1" i="1" dirty="0" smtClean="0"/>
              <a:t>18</a:t>
            </a:r>
            <a:r>
              <a:rPr lang="es-CR" sz="3600" dirty="0" smtClean="0"/>
              <a:t> años</a:t>
            </a:r>
            <a:r>
              <a:rPr lang="es-CR" sz="3600" dirty="0"/>
              <a:t>.</a:t>
            </a:r>
            <a:endParaRPr lang="en-US" sz="3600" dirty="0"/>
          </a:p>
          <a:p>
            <a:pPr marL="457200" lvl="1" indent="0">
              <a:buNone/>
            </a:pPr>
            <a:r>
              <a:rPr lang="es-CR" sz="3600" dirty="0" smtClean="0"/>
              <a:t>2.  Yo </a:t>
            </a:r>
            <a:r>
              <a:rPr lang="es-CR" sz="3600" dirty="0"/>
              <a:t>SÉ que es  </a:t>
            </a:r>
            <a:r>
              <a:rPr lang="es-CR" sz="3600" b="1" i="1" dirty="0" smtClean="0"/>
              <a:t>deportista</a:t>
            </a:r>
            <a:r>
              <a:rPr lang="es-CR" sz="3600" b="1" i="1" dirty="0"/>
              <a:t> </a:t>
            </a:r>
            <a:r>
              <a:rPr lang="es-CR" sz="3600" b="1" i="1" dirty="0" smtClean="0"/>
              <a:t>e inteligente</a:t>
            </a:r>
            <a:endParaRPr lang="en-US" sz="3600" b="1" i="1" dirty="0"/>
          </a:p>
          <a:p>
            <a:pPr marL="457200" lvl="1" indent="0">
              <a:buNone/>
            </a:pPr>
            <a:r>
              <a:rPr lang="es-CR" sz="3600" dirty="0" smtClean="0"/>
              <a:t>3.  Yo </a:t>
            </a:r>
            <a:r>
              <a:rPr lang="es-CR" sz="3600" dirty="0"/>
              <a:t>SÉ que es de </a:t>
            </a:r>
            <a:r>
              <a:rPr lang="es-CR" sz="3600" b="1" i="1" dirty="0" smtClean="0"/>
              <a:t>Chile</a:t>
            </a:r>
            <a:endParaRPr lang="en-US" sz="3600" b="1" i="1" dirty="0"/>
          </a:p>
          <a:p>
            <a:pPr marL="457200" lvl="1" indent="0">
              <a:buNone/>
            </a:pPr>
            <a:r>
              <a:rPr lang="es-CR" sz="3600" dirty="0" smtClean="0"/>
              <a:t>4.  Yo </a:t>
            </a:r>
            <a:r>
              <a:rPr lang="es-CR" sz="3600" dirty="0"/>
              <a:t>SÉ que le gusta </a:t>
            </a:r>
            <a:r>
              <a:rPr lang="es-CR" sz="3600" b="1" i="1" dirty="0" smtClean="0"/>
              <a:t>jugar al tenis.</a:t>
            </a:r>
            <a:endParaRPr lang="en-US" sz="36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Carolina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533400"/>
            <a:ext cx="2561069" cy="5629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64" y="1752600"/>
            <a:ext cx="14668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 </a:t>
            </a:r>
            <a:r>
              <a:rPr lang="en-US" dirty="0" err="1" smtClean="0"/>
              <a:t>años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89" y="1333203"/>
            <a:ext cx="1843087" cy="122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398734"/>
            <a:ext cx="1566862" cy="145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911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3" y="5695947"/>
            <a:ext cx="943351" cy="9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27" y="4277279"/>
            <a:ext cx="1578344" cy="141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81" y="4629150"/>
            <a:ext cx="1246137" cy="9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54" y="5695947"/>
            <a:ext cx="1136457" cy="11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2982" y="4986613"/>
            <a:ext cx="1148488" cy="3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España</a:t>
            </a:r>
            <a:endParaRPr lang="en-US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71" y="2307589"/>
            <a:ext cx="1009652" cy="10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4" y="4503143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arte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2250" y="5776914"/>
            <a:ext cx="111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GPA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95687" y="3504283"/>
            <a:ext cx="2304913" cy="998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7/3/98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R" dirty="0"/>
              <a:t>¡Yo CONOZCO a Carolina</a:t>
            </a:r>
            <a:r>
              <a:rPr lang="es-CR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CR" dirty="0"/>
              <a:t>Yo SÉ  que tiene </a:t>
            </a:r>
            <a:r>
              <a:rPr lang="es-CR" b="1" i="1" dirty="0" smtClean="0"/>
              <a:t>15</a:t>
            </a:r>
            <a:r>
              <a:rPr lang="es-CR" dirty="0" smtClean="0"/>
              <a:t> </a:t>
            </a:r>
            <a:r>
              <a:rPr lang="es-CR" dirty="0"/>
              <a:t>años.</a:t>
            </a:r>
            <a:endParaRPr lang="en-US" dirty="0"/>
          </a:p>
          <a:p>
            <a:pPr lvl="1"/>
            <a:r>
              <a:rPr lang="es-CR" dirty="0"/>
              <a:t>Yo SÉ que es  </a:t>
            </a:r>
            <a:r>
              <a:rPr lang="es-CR" b="1" i="1" dirty="0" smtClean="0"/>
              <a:t>deportista, inteligente, trabajadora</a:t>
            </a:r>
            <a:endParaRPr lang="en-US" b="1" i="1" dirty="0"/>
          </a:p>
          <a:p>
            <a:pPr lvl="1"/>
            <a:r>
              <a:rPr lang="es-CR" dirty="0"/>
              <a:t>Yo SÉ que es de </a:t>
            </a:r>
            <a:r>
              <a:rPr lang="es-CR" b="1" i="1" dirty="0" smtClean="0"/>
              <a:t>España</a:t>
            </a:r>
            <a:endParaRPr lang="en-US" b="1" i="1" dirty="0"/>
          </a:p>
          <a:p>
            <a:pPr lvl="1"/>
            <a:r>
              <a:rPr lang="es-CR" dirty="0"/>
              <a:t>Yo SÉ que le gusta </a:t>
            </a:r>
            <a:r>
              <a:rPr lang="es-CR" dirty="0" smtClean="0"/>
              <a:t>esquiar y pasar tiempo con sus amigas.</a:t>
            </a:r>
            <a:endParaRPr lang="en-US" dirty="0"/>
          </a:p>
          <a:p>
            <a:r>
              <a:rPr lang="es-CR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R" dirty="0"/>
              <a:t>¡Yo CONOZCO Chico</a:t>
            </a:r>
            <a:r>
              <a:rPr lang="es-CR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CR" sz="3200" dirty="0"/>
              <a:t>Yo SÉ  que Chico tiene </a:t>
            </a:r>
            <a:r>
              <a:rPr lang="es-CR" sz="3200" b="1" i="1" dirty="0" smtClean="0"/>
              <a:t>2</a:t>
            </a:r>
            <a:r>
              <a:rPr lang="es-CR" sz="3200" dirty="0" smtClean="0"/>
              <a:t> </a:t>
            </a:r>
            <a:r>
              <a:rPr lang="es-CR" sz="3200" dirty="0"/>
              <a:t>cines.</a:t>
            </a:r>
            <a:endParaRPr lang="en-US" sz="3200" dirty="0"/>
          </a:p>
          <a:p>
            <a:pPr lvl="1"/>
            <a:r>
              <a:rPr lang="es-CR" sz="3200" dirty="0"/>
              <a:t>Yo SÉ  que Chico tiene </a:t>
            </a:r>
            <a:r>
              <a:rPr lang="es-CR" sz="3200" b="1" i="1" dirty="0" smtClean="0"/>
              <a:t>muchos</a:t>
            </a:r>
            <a:r>
              <a:rPr lang="es-CR" sz="3200" dirty="0" smtClean="0"/>
              <a:t> </a:t>
            </a:r>
            <a:r>
              <a:rPr lang="es-CR" sz="3200" dirty="0"/>
              <a:t>Starbucks.</a:t>
            </a:r>
            <a:endParaRPr lang="en-US" sz="3200" dirty="0"/>
          </a:p>
          <a:p>
            <a:pPr lvl="1"/>
            <a:r>
              <a:rPr lang="es-CR" sz="3200" dirty="0"/>
              <a:t>Yo SÉ  que Chico tiene </a:t>
            </a:r>
            <a:r>
              <a:rPr lang="es-CR" sz="3200" b="1" i="1" dirty="0" smtClean="0"/>
              <a:t>muchos</a:t>
            </a:r>
            <a:r>
              <a:rPr lang="es-CR" sz="3200" dirty="0" smtClean="0"/>
              <a:t> </a:t>
            </a:r>
            <a:r>
              <a:rPr lang="es-CR" sz="3200" dirty="0"/>
              <a:t>parques.</a:t>
            </a:r>
            <a:endParaRPr lang="en-US" sz="3200" dirty="0"/>
          </a:p>
          <a:p>
            <a:pPr lvl="1"/>
            <a:r>
              <a:rPr lang="es-CR" sz="3200" dirty="0"/>
              <a:t>Yo SÉ que Chico está </a:t>
            </a:r>
            <a:r>
              <a:rPr lang="es-CR" sz="3200" b="1" i="1" dirty="0" smtClean="0"/>
              <a:t>cerca</a:t>
            </a:r>
            <a:r>
              <a:rPr lang="es-CR" sz="3200" dirty="0" smtClean="0"/>
              <a:t> </a:t>
            </a:r>
            <a:r>
              <a:rPr lang="es-CR" sz="3200" dirty="0"/>
              <a:t>de </a:t>
            </a:r>
            <a:r>
              <a:rPr lang="es-CR" sz="3200" dirty="0" err="1"/>
              <a:t>Gridley</a:t>
            </a:r>
            <a:r>
              <a:rPr lang="es-C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R" dirty="0"/>
              <a:t>¿CONOCES San Francisco?  (Verdad o falso)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CR" sz="2800" dirty="0"/>
              <a:t>¿Sabes si San Francisco es grande o pequeña? </a:t>
            </a:r>
            <a:endParaRPr lang="es-CR" sz="2800" dirty="0" smtClean="0"/>
          </a:p>
          <a:p>
            <a:pPr marL="914400" lvl="2" indent="0">
              <a:buNone/>
            </a:pPr>
            <a:r>
              <a:rPr lang="es-CR" sz="2800" dirty="0" smtClean="0"/>
              <a:t> </a:t>
            </a:r>
            <a:r>
              <a:rPr lang="en-US" sz="2800" b="1" i="1" dirty="0" err="1" smtClean="0"/>
              <a:t>Es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grande</a:t>
            </a:r>
            <a:endParaRPr lang="en-US" sz="2800" b="1" i="1" dirty="0"/>
          </a:p>
          <a:p>
            <a:pPr lvl="1"/>
            <a:r>
              <a:rPr lang="es-CR" sz="2400" dirty="0"/>
              <a:t>¿Sabes si San Francisco está cerca o lejos de New York?  </a:t>
            </a:r>
            <a:r>
              <a:rPr lang="es-CR" sz="2400" dirty="0" smtClean="0"/>
              <a:t>	</a:t>
            </a:r>
            <a:r>
              <a:rPr lang="en-US" sz="2800" b="1" i="1" dirty="0" err="1" smtClean="0"/>
              <a:t>Est</a:t>
            </a:r>
            <a:r>
              <a:rPr lang="es-CR" sz="2800" b="1" i="1" dirty="0" smtClean="0"/>
              <a:t>á lejos de NY</a:t>
            </a:r>
            <a:endParaRPr lang="en-US" sz="2800" b="1" i="1" dirty="0"/>
          </a:p>
          <a:p>
            <a:pPr lvl="1"/>
            <a:r>
              <a:rPr lang="es-CR" sz="2800" dirty="0"/>
              <a:t>¿Sabes si el Golden </a:t>
            </a:r>
            <a:r>
              <a:rPr lang="es-CR" sz="2800" dirty="0" err="1"/>
              <a:t>Gate</a:t>
            </a:r>
            <a:r>
              <a:rPr lang="es-CR" sz="2800" dirty="0"/>
              <a:t> está en San </a:t>
            </a:r>
            <a:r>
              <a:rPr lang="es-CR" sz="2800" dirty="0" err="1"/>
              <a:t>Fransico</a:t>
            </a:r>
            <a:r>
              <a:rPr lang="es-CR" sz="2800" dirty="0" smtClean="0"/>
              <a:t>? </a:t>
            </a:r>
          </a:p>
          <a:p>
            <a:pPr marL="457200" lvl="1" indent="0">
              <a:buNone/>
            </a:pPr>
            <a:r>
              <a:rPr lang="es-CR" sz="2800" dirty="0"/>
              <a:t>	</a:t>
            </a:r>
            <a:r>
              <a:rPr lang="es-CR" sz="2800" b="1" i="1" dirty="0" smtClean="0"/>
              <a:t>¡Sí! El Golden </a:t>
            </a:r>
            <a:r>
              <a:rPr lang="es-CR" sz="2800" b="1" i="1" dirty="0" err="1" smtClean="0"/>
              <a:t>Gate</a:t>
            </a:r>
            <a:r>
              <a:rPr lang="es-CR" sz="2800" b="1" i="1" dirty="0" smtClean="0"/>
              <a:t> está en San </a:t>
            </a:r>
            <a:r>
              <a:rPr lang="es-CR" sz="2800" b="1" i="1" dirty="0" err="1" smtClean="0"/>
              <a:t>Fransico</a:t>
            </a:r>
            <a:r>
              <a:rPr lang="es-CR" sz="2800" b="1" i="1" dirty="0" smtClean="0"/>
              <a:t>.  </a:t>
            </a:r>
            <a:endParaRPr lang="en-US" sz="2800" b="1" i="1" dirty="0"/>
          </a:p>
          <a:p>
            <a:pPr lvl="1"/>
            <a:r>
              <a:rPr lang="es-CR" dirty="0"/>
              <a:t>¿Sabes si San Francisco tiene muchos </a:t>
            </a:r>
            <a:r>
              <a:rPr lang="es-CR" dirty="0" smtClean="0"/>
              <a:t>restaurantes buenos? </a:t>
            </a:r>
          </a:p>
          <a:p>
            <a:pPr marL="457200" lvl="1" indent="0">
              <a:buNone/>
            </a:pPr>
            <a:r>
              <a:rPr lang="es-CR" dirty="0"/>
              <a:t>	</a:t>
            </a:r>
            <a:r>
              <a:rPr lang="es-CR" dirty="0" smtClean="0"/>
              <a:t> </a:t>
            </a:r>
            <a:r>
              <a:rPr lang="es-CR" sz="2800" b="1" i="1" dirty="0" smtClean="0"/>
              <a:t>Sí, tiene muchos restaurantes buenos.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1304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CR" dirty="0"/>
              <a:t>¿</a:t>
            </a:r>
            <a:r>
              <a:rPr lang="es-CR" b="1" dirty="0">
                <a:solidFill>
                  <a:schemeClr val="bg1"/>
                </a:solidFill>
              </a:rPr>
              <a:t>Conoces</a:t>
            </a:r>
            <a:r>
              <a:rPr lang="es-CR" dirty="0"/>
              <a:t> la música de los Beatles</a:t>
            </a:r>
            <a:r>
              <a:rPr lang="es-C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CR" sz="3200" dirty="0"/>
              <a:t>¿Sabes los nombres de los miembros de los Beatles?</a:t>
            </a:r>
            <a:endParaRPr lang="en-US" sz="3200" dirty="0"/>
          </a:p>
          <a:p>
            <a:pPr lvl="1"/>
            <a:r>
              <a:rPr lang="es-CR" sz="3200" dirty="0"/>
              <a:t>¿Sabes los nombres de unas canciones?</a:t>
            </a:r>
            <a:endParaRPr lang="en-US" sz="3200" dirty="0"/>
          </a:p>
          <a:p>
            <a:pPr lvl="1"/>
            <a:r>
              <a:rPr lang="es-CR" sz="3200" dirty="0"/>
              <a:t>¿Sabes cuándo cantaron (</a:t>
            </a:r>
            <a:r>
              <a:rPr lang="es-CR" sz="3200" dirty="0" err="1"/>
              <a:t>they</a:t>
            </a:r>
            <a:r>
              <a:rPr lang="es-CR" sz="3200" dirty="0"/>
              <a:t> </a:t>
            </a:r>
            <a:r>
              <a:rPr lang="es-CR" sz="3200" dirty="0" err="1"/>
              <a:t>sang</a:t>
            </a:r>
            <a:r>
              <a:rPr lang="es-CR" sz="3200" dirty="0"/>
              <a:t>)?</a:t>
            </a:r>
            <a:endParaRPr lang="en-US" sz="3200" dirty="0"/>
          </a:p>
          <a:p>
            <a:pPr lvl="1"/>
            <a:r>
              <a:rPr lang="es-CR" sz="3200" dirty="0"/>
              <a:t>¿Sabes la letra (</a:t>
            </a:r>
            <a:r>
              <a:rPr lang="es-CR" sz="3200" dirty="0" err="1"/>
              <a:t>the</a:t>
            </a:r>
            <a:r>
              <a:rPr lang="es-CR" sz="3200" dirty="0"/>
              <a:t> </a:t>
            </a:r>
            <a:r>
              <a:rPr lang="es-CR" sz="3200" dirty="0" err="1"/>
              <a:t>words</a:t>
            </a:r>
            <a:r>
              <a:rPr lang="es-CR" sz="3200" dirty="0"/>
              <a:t>) a una de sus canciones?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9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¿Qué sabes hacer?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3200" dirty="0" smtClean="0"/>
              <a:t>Haz dos columnas… yo sé…. Y    yo no sé</a:t>
            </a:r>
          </a:p>
          <a:p>
            <a:r>
              <a:rPr lang="es-CR" sz="3200" dirty="0" smtClean="0"/>
              <a:t>Organiza las actividades según lo que sabes y no sabes hacer.</a:t>
            </a:r>
          </a:p>
          <a:p>
            <a:r>
              <a:rPr lang="es-CR" sz="3200" b="1" i="1" dirty="0" smtClean="0"/>
              <a:t>Bailar,   jugar videojuegos,   cantar,   dibujar,   jugar al tenis, montar en bici,   jugar al béisbol,   manejar un carro.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49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630</TotalTime>
  <Words>1362</Words>
  <Application>Microsoft Office PowerPoint</Application>
  <PresentationFormat>On-screen Show (4:3)</PresentationFormat>
  <Paragraphs>234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Decatur</vt:lpstr>
      <vt:lpstr>Conocer y Saber</vt:lpstr>
      <vt:lpstr>Antonio</vt:lpstr>
      <vt:lpstr>¡Yo CONOZCO a Antonio!  </vt:lpstr>
      <vt:lpstr>Carolina</vt:lpstr>
      <vt:lpstr>¡Yo CONOZCO a Carolina!</vt:lpstr>
      <vt:lpstr>¡Yo CONOZCO Chico!</vt:lpstr>
      <vt:lpstr>¿CONOCES San Francisco?  (Verdad o falso)</vt:lpstr>
      <vt:lpstr>¿Conoces la música de los Beatles?</vt:lpstr>
      <vt:lpstr>¿Qué sabes hacer?</vt:lpstr>
      <vt:lpstr>Ahora…</vt:lpstr>
      <vt:lpstr>Conocer y saber quieren decir  “to know”… </vt:lpstr>
      <vt:lpstr>Use conocer to say that…</vt:lpstr>
      <vt:lpstr>Use saber to say that you…</vt:lpstr>
      <vt:lpstr>CONOCER significa “to know”</vt:lpstr>
      <vt:lpstr>El verbo conocer- to know</vt:lpstr>
      <vt:lpstr>SABER significa “to know”</vt:lpstr>
      <vt:lpstr>El verbo saber- to know</vt:lpstr>
      <vt:lpstr>                   SABER AND CONOCER SIGNIFICAN “TO KNOW” Working with a partner, determine at least 4 “rules” for using one vs. the other</vt:lpstr>
      <vt:lpstr>¿Conocer o saber?  ¿Por qué? Write conocer or saber and the reason you chose it.</vt:lpstr>
      <vt:lpstr>¿Conocer o saber?  ¿Por qué? Write conocer or saber and the reason you chose it.</vt:lpstr>
      <vt:lpstr>1.  Copien las frases. 2.  Usa la forma correcta de “saber” o “conocer” para completar las frases.</vt:lpstr>
      <vt:lpstr>1.  Copien las frases. 2.  Usa la forma correcta de “saber” o “conocer” para completar las frases.</vt:lpstr>
      <vt:lpstr>1.  Copien las frases. 2.  Usa la forma correcta de “saber” o “conocer” para completar las frases.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y Saber</dc:title>
  <dc:creator>Jennifer Salas</dc:creator>
  <cp:lastModifiedBy>JorgeS</cp:lastModifiedBy>
  <cp:revision>19</cp:revision>
  <dcterms:created xsi:type="dcterms:W3CDTF">2013-08-23T23:59:37Z</dcterms:created>
  <dcterms:modified xsi:type="dcterms:W3CDTF">2013-09-02T22:34:25Z</dcterms:modified>
</cp:coreProperties>
</file>