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56" r:id="rId3"/>
    <p:sldId id="257" r:id="rId4"/>
    <p:sldId id="258" r:id="rId5"/>
    <p:sldId id="263" r:id="rId6"/>
    <p:sldId id="264" r:id="rId7"/>
    <p:sldId id="259" r:id="rId8"/>
    <p:sldId id="260" r:id="rId9"/>
    <p:sldId id="261" r:id="rId10"/>
    <p:sldId id="262" r:id="rId11"/>
    <p:sldId id="265" r:id="rId12"/>
    <p:sldId id="267" r:id="rId13"/>
    <p:sldId id="269" r:id="rId14"/>
    <p:sldId id="266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4" y="-11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7D54A-E21C-4F03-B59A-98523163345B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94E11-8E9D-41EC-B779-E21597F8A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8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smtClean="0"/>
              <a:t>¡Hola</a:t>
            </a:r>
            <a:r>
              <a:rPr lang="es-CR" baseline="0" dirty="0" smtClean="0"/>
              <a:t> Clase!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94E11-8E9D-41EC-B779-E21597F8AF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3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DFCD-6C86-4B28-8C8A-CC533FD50D70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903B-D5AC-4C7D-81CE-2A2CDDFE1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DFCD-6C86-4B28-8C8A-CC533FD50D70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903B-D5AC-4C7D-81CE-2A2CDDFE1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1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DFCD-6C86-4B28-8C8A-CC533FD50D70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903B-D5AC-4C7D-81CE-2A2CDDFE1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7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DFCD-6C86-4B28-8C8A-CC533FD50D70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903B-D5AC-4C7D-81CE-2A2CDDFE1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3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DFCD-6C86-4B28-8C8A-CC533FD50D70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903B-D5AC-4C7D-81CE-2A2CDDFE1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1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DFCD-6C86-4B28-8C8A-CC533FD50D70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903B-D5AC-4C7D-81CE-2A2CDDFE1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5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DFCD-6C86-4B28-8C8A-CC533FD50D70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903B-D5AC-4C7D-81CE-2A2CDDFE1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0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DFCD-6C86-4B28-8C8A-CC533FD50D70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903B-D5AC-4C7D-81CE-2A2CDDFE1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3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DFCD-6C86-4B28-8C8A-CC533FD50D70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903B-D5AC-4C7D-81CE-2A2CDDFE1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8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DFCD-6C86-4B28-8C8A-CC533FD50D70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903B-D5AC-4C7D-81CE-2A2CDDFE1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8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DFCD-6C86-4B28-8C8A-CC533FD50D70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903B-D5AC-4C7D-81CE-2A2CDDFE1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2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ADFCD-6C86-4B28-8C8A-CC533FD50D70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B903B-D5AC-4C7D-81CE-2A2CDDFE1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3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s-CR" sz="6600" dirty="0" smtClean="0"/>
              <a:t>¿Cómo es la Sra. Salas?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s-CR" sz="5400" dirty="0" smtClean="0"/>
              <a:t>¡Vamos a ver!</a:t>
            </a:r>
          </a:p>
          <a:p>
            <a:r>
              <a:rPr lang="es-CR" sz="5400" dirty="0" smtClean="0"/>
              <a:t>Adivina (</a:t>
            </a:r>
            <a:r>
              <a:rPr lang="es-CR" sz="5400" dirty="0" err="1" smtClean="0"/>
              <a:t>guess</a:t>
            </a:r>
            <a:r>
              <a:rPr lang="es-CR" sz="5400" dirty="0" smtClean="0"/>
              <a:t>) las respuestas </a:t>
            </a:r>
            <a:r>
              <a:rPr lang="es-CR" sz="5400" dirty="0" smtClean="0">
                <a:sym typeface="Wingdings" pitchFamily="2" charset="2"/>
              </a:rPr>
              <a:t>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54098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¿Qué estudia la maestra Salas?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CR" sz="4400" i="1" dirty="0" smtClean="0"/>
              <a:t>Ella estudia…</a:t>
            </a:r>
          </a:p>
          <a:p>
            <a:r>
              <a:rPr lang="es-CR" sz="4400" i="1" dirty="0" smtClean="0"/>
              <a:t>A.  Español</a:t>
            </a:r>
          </a:p>
          <a:p>
            <a:r>
              <a:rPr lang="es-CR" sz="4400" i="1" dirty="0" smtClean="0"/>
              <a:t>B.  Italiano</a:t>
            </a:r>
          </a:p>
          <a:p>
            <a:r>
              <a:rPr lang="es-CR" sz="4400" i="1" dirty="0" smtClean="0"/>
              <a:t>C.  Alemán</a:t>
            </a:r>
            <a:endParaRPr lang="en-US" sz="44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jpsalas\AppData\Local\Microsoft\Windows\Temporary Internet Files\Content.IE5\YR8HJ4CX\MP90044249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1039813"/>
            <a:ext cx="3587750" cy="53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1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713912" cy="1493837"/>
          </a:xfrm>
        </p:spPr>
        <p:txBody>
          <a:bodyPr/>
          <a:lstStyle/>
          <a:p>
            <a:r>
              <a:rPr lang="es-CR" dirty="0" smtClean="0"/>
              <a:t>Según la Sra. Salas, ¿Cómo es Chico High?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R" sz="4400" i="1" dirty="0" smtClean="0"/>
              <a:t>Chico High es…</a:t>
            </a:r>
          </a:p>
          <a:p>
            <a:pPr marL="742950" indent="-742950">
              <a:buAutoNum type="alphaUcPeriod"/>
            </a:pPr>
            <a:r>
              <a:rPr lang="es-CR" sz="4400" i="1" dirty="0" smtClean="0"/>
              <a:t>¡¡¡Genial!!!</a:t>
            </a:r>
            <a:endParaRPr lang="en-US" sz="4400" i="1" dirty="0" smtClean="0"/>
          </a:p>
          <a:p>
            <a:pPr marL="742950" indent="-742950">
              <a:buAutoNum type="alphaUcPeriod"/>
            </a:pPr>
            <a:r>
              <a:rPr lang="es-CR" sz="4400" i="1" dirty="0" smtClean="0"/>
              <a:t>¡¡¡Muy Genial!!!</a:t>
            </a:r>
            <a:endParaRPr lang="en-US" sz="4400" i="1" dirty="0" smtClean="0"/>
          </a:p>
          <a:p>
            <a:pPr marL="742950" indent="-742950">
              <a:buAutoNum type="alphaUcPeriod"/>
            </a:pPr>
            <a:r>
              <a:rPr lang="es-CR" sz="4000" b="1" i="1" dirty="0" smtClean="0"/>
              <a:t>¡¡¡Genialísimo!!!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3314" name="Picture 2" descr="C:\Users\jpsalas\AppData\Local\Microsoft\Windows\Temporary Internet Files\Content.IE5\TKWAZP2Z\MP90043941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6400800" cy="31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88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¡Te toca!</a:t>
            </a:r>
            <a:br>
              <a:rPr lang="es-CR" dirty="0" smtClean="0"/>
            </a:br>
            <a:r>
              <a:rPr lang="es-CR" dirty="0" smtClean="0"/>
              <a:t>Copia y completa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CR" sz="4400" dirty="0" smtClean="0"/>
              <a:t>1.  Me llamo _____.</a:t>
            </a:r>
          </a:p>
          <a:p>
            <a:r>
              <a:rPr lang="es-CR" sz="4400" dirty="0" smtClean="0"/>
              <a:t>2.  Tengo _____ años.</a:t>
            </a:r>
          </a:p>
          <a:p>
            <a:r>
              <a:rPr lang="es-CR" sz="4400" dirty="0" smtClean="0"/>
              <a:t>3.  Soy de _______</a:t>
            </a:r>
          </a:p>
          <a:p>
            <a:r>
              <a:rPr lang="es-CR" sz="4400" dirty="0" smtClean="0"/>
              <a:t>4.  Mi cumpleaños es el ____ de ________.</a:t>
            </a:r>
          </a:p>
          <a:p>
            <a:r>
              <a:rPr lang="es-CR" sz="4400" dirty="0" smtClean="0"/>
              <a:t>5.  Soy ____ y _____  (Adjetivos)</a:t>
            </a:r>
          </a:p>
          <a:p>
            <a:r>
              <a:rPr lang="es-CR" sz="4400" dirty="0" smtClean="0"/>
              <a:t>6.  Me gusta ______ y ______ (verbos)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912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s-CR" dirty="0" smtClean="0"/>
              <a:t>¡Copia! </a:t>
            </a:r>
            <a:br>
              <a:rPr lang="es-CR" dirty="0" smtClean="0"/>
            </a:br>
            <a:r>
              <a:rPr lang="es-CR" dirty="0" smtClean="0"/>
              <a:t> </a:t>
            </a:r>
            <a:r>
              <a:rPr lang="es-CR" sz="3100" dirty="0" smtClean="0"/>
              <a:t>(</a:t>
            </a:r>
            <a:r>
              <a:rPr lang="es-CR" sz="3100" dirty="0" err="1" smtClean="0"/>
              <a:t>Copy</a:t>
            </a:r>
            <a:r>
              <a:rPr lang="es-CR" sz="3100" dirty="0" smtClean="0"/>
              <a:t> </a:t>
            </a:r>
            <a:r>
              <a:rPr lang="es-CR" sz="3100" dirty="0" err="1" smtClean="0"/>
              <a:t>with</a:t>
            </a:r>
            <a:r>
              <a:rPr lang="es-CR" sz="3100" dirty="0" smtClean="0"/>
              <a:t> </a:t>
            </a:r>
            <a:r>
              <a:rPr lang="es-CR" sz="3100" dirty="0" err="1" smtClean="0"/>
              <a:t>blanks</a:t>
            </a:r>
            <a:r>
              <a:rPr lang="es-CR" sz="3100" dirty="0" smtClean="0"/>
              <a:t>.  </a:t>
            </a:r>
            <a:r>
              <a:rPr lang="es-CR" sz="3100" dirty="0" err="1" smtClean="0"/>
              <a:t>You</a:t>
            </a:r>
            <a:r>
              <a:rPr lang="es-CR" sz="3100" dirty="0" smtClean="0"/>
              <a:t> </a:t>
            </a:r>
            <a:r>
              <a:rPr lang="es-CR" sz="3100" dirty="0" err="1" smtClean="0"/>
              <a:t>will</a:t>
            </a:r>
            <a:r>
              <a:rPr lang="es-CR" sz="3100" dirty="0" smtClean="0"/>
              <a:t> </a:t>
            </a:r>
            <a:r>
              <a:rPr lang="es-CR" sz="3100" dirty="0" err="1" smtClean="0"/>
              <a:t>fill</a:t>
            </a:r>
            <a:r>
              <a:rPr lang="es-CR" sz="3100" dirty="0" smtClean="0"/>
              <a:t> in </a:t>
            </a:r>
            <a:r>
              <a:rPr lang="es-CR" sz="3100" dirty="0" err="1" smtClean="0"/>
              <a:t>the</a:t>
            </a:r>
            <a:r>
              <a:rPr lang="es-CR" sz="3100" dirty="0" smtClean="0"/>
              <a:t> </a:t>
            </a:r>
            <a:r>
              <a:rPr lang="es-CR" sz="3100" dirty="0" err="1" smtClean="0"/>
              <a:t>blanks</a:t>
            </a:r>
            <a:r>
              <a:rPr lang="es-CR" sz="3100" dirty="0" smtClean="0"/>
              <a:t> </a:t>
            </a:r>
            <a:r>
              <a:rPr lang="es-CR" sz="3100" dirty="0" err="1" smtClean="0"/>
              <a:t>when</a:t>
            </a:r>
            <a:r>
              <a:rPr lang="es-CR" sz="3100" dirty="0" smtClean="0"/>
              <a:t> </a:t>
            </a:r>
            <a:r>
              <a:rPr lang="es-CR" sz="3100" dirty="0" err="1" smtClean="0"/>
              <a:t>you</a:t>
            </a:r>
            <a:r>
              <a:rPr lang="es-CR" sz="3100" dirty="0" smtClean="0"/>
              <a:t> interview </a:t>
            </a:r>
            <a:r>
              <a:rPr lang="es-CR" sz="3100" dirty="0" err="1" smtClean="0"/>
              <a:t>your</a:t>
            </a:r>
            <a:r>
              <a:rPr lang="es-CR" sz="3100" dirty="0" smtClean="0"/>
              <a:t> </a:t>
            </a:r>
            <a:r>
              <a:rPr lang="es-CR" sz="3100" dirty="0" err="1" smtClean="0"/>
              <a:t>partner</a:t>
            </a:r>
            <a:r>
              <a:rPr lang="es-CR" sz="3100" dirty="0" smtClean="0"/>
              <a:t>.)</a:t>
            </a:r>
            <a:endParaRPr lang="en-US" sz="31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es-CR" sz="4400" dirty="0" smtClean="0"/>
              <a:t>1.  Se llama _____.</a:t>
            </a:r>
          </a:p>
          <a:p>
            <a:r>
              <a:rPr lang="es-CR" sz="4400" dirty="0" smtClean="0"/>
              <a:t>2.  Tiene _____ años.</a:t>
            </a:r>
          </a:p>
          <a:p>
            <a:r>
              <a:rPr lang="es-CR" sz="4400" dirty="0" smtClean="0"/>
              <a:t>3.  Él/ella es de _______</a:t>
            </a:r>
          </a:p>
          <a:p>
            <a:r>
              <a:rPr lang="es-CR" sz="4400" dirty="0" smtClean="0"/>
              <a:t>4.  Su cumpleaños es el ____ de ________.</a:t>
            </a:r>
          </a:p>
          <a:p>
            <a:r>
              <a:rPr lang="es-CR" sz="4400" dirty="0" smtClean="0"/>
              <a:t>5. </a:t>
            </a:r>
            <a:r>
              <a:rPr lang="es-CR" sz="4400" dirty="0"/>
              <a:t>Él/ella </a:t>
            </a:r>
            <a:r>
              <a:rPr lang="es-CR" sz="4400" dirty="0" smtClean="0"/>
              <a:t>es____ y _____  (Adjetivos)</a:t>
            </a:r>
          </a:p>
          <a:p>
            <a:r>
              <a:rPr lang="es-CR" sz="4400" dirty="0" smtClean="0"/>
              <a:t>6.  Le gusta ______ y ______ (verbos)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3863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¡¡Con Compañeros!!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AutoNum type="arabicPeriod"/>
            </a:pPr>
            <a:r>
              <a:rPr lang="es-CR" sz="4400" dirty="0" smtClean="0"/>
              <a:t>¿Cómo te llamas? </a:t>
            </a:r>
          </a:p>
          <a:p>
            <a:pPr marL="742950" indent="-742950">
              <a:buAutoNum type="arabicPeriod"/>
            </a:pPr>
            <a:r>
              <a:rPr lang="es-CR" sz="4400" dirty="0" smtClean="0"/>
              <a:t>¿Cuántos años tienes? </a:t>
            </a:r>
          </a:p>
          <a:p>
            <a:pPr marL="742950" indent="-742950">
              <a:buAutoNum type="arabicPeriod"/>
            </a:pPr>
            <a:r>
              <a:rPr lang="es-CR" sz="4400" dirty="0" smtClean="0"/>
              <a:t>¿De dónde eres?</a:t>
            </a:r>
          </a:p>
          <a:p>
            <a:pPr marL="742950" indent="-742950">
              <a:buAutoNum type="arabicPeriod"/>
            </a:pPr>
            <a:r>
              <a:rPr lang="es-CR" sz="4400" dirty="0" smtClean="0"/>
              <a:t>¿Cuándo es tu cumpleaños? </a:t>
            </a:r>
          </a:p>
          <a:p>
            <a:pPr marL="742950" indent="-742950">
              <a:buAutoNum type="arabicPeriod"/>
            </a:pPr>
            <a:r>
              <a:rPr lang="es-CR" sz="4400" dirty="0" smtClean="0"/>
              <a:t>¿Cómo eres? </a:t>
            </a:r>
          </a:p>
          <a:p>
            <a:pPr marL="742950" indent="-742950">
              <a:buAutoNum type="arabicPeriod"/>
            </a:pPr>
            <a:r>
              <a:rPr lang="es-CR" sz="4400" dirty="0" smtClean="0"/>
              <a:t>¿Qué te gusta hacer?  </a:t>
            </a:r>
          </a:p>
          <a:p>
            <a:pPr marL="742950" indent="-742950">
              <a:buAutoNum type="arabicPeriod" startAt="5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864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s-CR" dirty="0" smtClean="0"/>
              <a:t>¡A Compartir!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s-CR" dirty="0" smtClean="0"/>
              <a:t>1.  Formen grupos de 4.</a:t>
            </a:r>
          </a:p>
          <a:p>
            <a:r>
              <a:rPr lang="es-CR" dirty="0" smtClean="0"/>
              <a:t>2.  Presenta la información sobre tu compañero(a) con el grupo.</a:t>
            </a:r>
          </a:p>
          <a:p>
            <a:r>
              <a:rPr lang="es-CR" dirty="0" smtClean="0"/>
              <a:t>3.  Los estudiantes que escuchan tienen que decir 3 cosas sobre cada estudiante.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¿Cómo se llama la maestra?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81000" y="3581400"/>
            <a:ext cx="8305800" cy="2544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R" sz="4400" i="1" dirty="0" smtClean="0"/>
              <a:t>Se llama… 	a. Sr. Salas</a:t>
            </a:r>
          </a:p>
          <a:p>
            <a:pPr marL="0" indent="0">
              <a:buNone/>
            </a:pPr>
            <a:r>
              <a:rPr lang="es-CR" sz="4400" i="1" dirty="0"/>
              <a:t>	</a:t>
            </a:r>
            <a:r>
              <a:rPr lang="es-CR" sz="4400" i="1" dirty="0" smtClean="0"/>
              <a:t>		b. Sra. Salsa</a:t>
            </a:r>
          </a:p>
          <a:p>
            <a:pPr marL="0" indent="0">
              <a:buNone/>
            </a:pPr>
            <a:r>
              <a:rPr lang="es-CR" sz="4400" i="1" dirty="0"/>
              <a:t>	</a:t>
            </a:r>
            <a:r>
              <a:rPr lang="es-CR" sz="4400" i="1" dirty="0" smtClean="0"/>
              <a:t>		c.  Sra. Salas</a:t>
            </a:r>
            <a:endParaRPr lang="en-US" sz="4400" i="1" dirty="0"/>
          </a:p>
        </p:txBody>
      </p:sp>
      <p:pic>
        <p:nvPicPr>
          <p:cNvPr id="1026" name="Picture 2" descr="C:\Users\jpsalas\AppData\Local\Microsoft\Windows\Temporary Internet Files\Content.IE5\TKWAZP2Z\MC90044147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9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¿Cuántos años tiene la maestra Salas?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76600"/>
            <a:ext cx="8382000" cy="2849563"/>
          </a:xfrm>
        </p:spPr>
        <p:txBody>
          <a:bodyPr>
            <a:normAutofit lnSpcReduction="10000"/>
          </a:bodyPr>
          <a:lstStyle/>
          <a:p>
            <a:r>
              <a:rPr lang="es-CR" sz="4400" i="1" dirty="0" smtClean="0"/>
              <a:t>Tiene…	A. 30 años</a:t>
            </a:r>
          </a:p>
          <a:p>
            <a:r>
              <a:rPr lang="es-CR" sz="4400" i="1" dirty="0"/>
              <a:t> </a:t>
            </a:r>
            <a:r>
              <a:rPr lang="es-CR" sz="4400" i="1" dirty="0" smtClean="0"/>
              <a:t>                  B. 50años</a:t>
            </a:r>
          </a:p>
          <a:p>
            <a:r>
              <a:rPr lang="es-CR" sz="4400" i="1" dirty="0"/>
              <a:t> </a:t>
            </a:r>
            <a:r>
              <a:rPr lang="es-CR" sz="4400" i="1" dirty="0" smtClean="0"/>
              <a:t>                  C. 500 años</a:t>
            </a:r>
            <a:endParaRPr lang="en-US" i="1" dirty="0" smtClean="0"/>
          </a:p>
          <a:p>
            <a:pPr marL="2286000" lvl="5" indent="0">
              <a:buNone/>
            </a:pPr>
            <a:r>
              <a:rPr lang="es-CR" sz="3200" i="1" dirty="0"/>
              <a:t> </a:t>
            </a:r>
            <a:r>
              <a:rPr lang="es-CR" sz="3200" i="1" dirty="0" smtClean="0"/>
              <a:t>     </a:t>
            </a:r>
          </a:p>
        </p:txBody>
      </p:sp>
      <p:pic>
        <p:nvPicPr>
          <p:cNvPr id="2050" name="Picture 2" descr="C:\Users\jpsalas\AppData\Local\Microsoft\Windows\Temporary Internet Files\Content.IE5\CZUVT6X8\MC9003896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1422400"/>
            <a:ext cx="1819275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68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¿Cuándo es su cumpleaños?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96974" y="4354456"/>
            <a:ext cx="28761874" cy="1713436"/>
          </a:xfrm>
        </p:spPr>
        <p:txBody>
          <a:bodyPr>
            <a:normAutofit fontScale="85000" lnSpcReduction="20000"/>
          </a:bodyPr>
          <a:lstStyle/>
          <a:p>
            <a:r>
              <a:rPr lang="es-CR" sz="4400" i="1" dirty="0" smtClean="0"/>
              <a:t>Es …     Es…    A. el 24 de abril</a:t>
            </a:r>
          </a:p>
          <a:p>
            <a:r>
              <a:rPr lang="es-CR" sz="4400" i="1" dirty="0"/>
              <a:t> </a:t>
            </a:r>
            <a:r>
              <a:rPr lang="es-CR" sz="4400" i="1" dirty="0" smtClean="0"/>
              <a:t>                      B. todos los días</a:t>
            </a:r>
          </a:p>
          <a:p>
            <a:pPr marL="457200" lvl="1" indent="0">
              <a:buNone/>
            </a:pPr>
            <a:r>
              <a:rPr lang="es-CR" sz="4000" i="1" dirty="0" smtClean="0"/>
              <a:t>                        C.  </a:t>
            </a:r>
            <a:r>
              <a:rPr lang="es-CR" sz="4000" b="1" i="1" dirty="0" smtClean="0"/>
              <a:t>El 2 de mayo</a:t>
            </a:r>
            <a:endParaRPr lang="en-US" sz="4000" b="1" i="1" dirty="0"/>
          </a:p>
        </p:txBody>
      </p:sp>
      <p:pic>
        <p:nvPicPr>
          <p:cNvPr id="3074" name="Picture 2" descr="C:\Users\jpsalas\AppData\Local\Microsoft\Windows\Temporary Internet Files\Content.IE5\YR8HJ4CX\MP90044418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65728"/>
            <a:ext cx="4495800" cy="19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3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¿Cómo se llama su esposo?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912" y="3117161"/>
            <a:ext cx="4038600" cy="271984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CR" sz="4400" i="1" dirty="0" smtClean="0"/>
              <a:t>Se llama…</a:t>
            </a:r>
          </a:p>
          <a:p>
            <a:r>
              <a:rPr lang="es-CR" sz="4400" i="1" dirty="0" smtClean="0"/>
              <a:t>A.  Jorge Salas</a:t>
            </a:r>
          </a:p>
          <a:p>
            <a:r>
              <a:rPr lang="es-CR" sz="4400" i="1" dirty="0" smtClean="0"/>
              <a:t>B. Raúl Salas</a:t>
            </a:r>
          </a:p>
          <a:p>
            <a:r>
              <a:rPr lang="es-CR" sz="4400" i="1" dirty="0" smtClean="0"/>
              <a:t>C. Carlos Salas</a:t>
            </a:r>
            <a:endParaRPr lang="en-US" sz="4400" i="1" dirty="0"/>
          </a:p>
        </p:txBody>
      </p:sp>
      <p:pic>
        <p:nvPicPr>
          <p:cNvPr id="8194" name="Picture 2" descr="C:\Users\jpsalas\AppData\Local\Microsoft\Windows\Temporary Internet Files\Content.IE5\TKWAZP2Z\MP9003826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8241"/>
            <a:ext cx="4572000" cy="384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13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738" y="270156"/>
            <a:ext cx="4885416" cy="1143000"/>
          </a:xfrm>
        </p:spPr>
        <p:txBody>
          <a:bodyPr>
            <a:normAutofit fontScale="90000"/>
          </a:bodyPr>
          <a:lstStyle/>
          <a:p>
            <a:r>
              <a:rPr lang="es-CR" dirty="0" smtClean="0"/>
              <a:t>¿Cuántos hijas tiene la Sra. Salas?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CR" sz="4400" i="1" dirty="0" smtClean="0"/>
              <a:t>Ella tiene…</a:t>
            </a:r>
          </a:p>
          <a:p>
            <a:r>
              <a:rPr lang="es-CR" sz="4400" i="1" dirty="0" smtClean="0"/>
              <a:t>A.  3</a:t>
            </a:r>
          </a:p>
          <a:p>
            <a:r>
              <a:rPr lang="es-CR" sz="4400" i="1" dirty="0" smtClean="0"/>
              <a:t>B.  1</a:t>
            </a:r>
          </a:p>
          <a:p>
            <a:r>
              <a:rPr lang="es-CR" sz="4400" i="1" dirty="0" smtClean="0"/>
              <a:t>C.  2</a:t>
            </a:r>
            <a:endParaRPr lang="en-US" sz="4400" i="1" dirty="0"/>
          </a:p>
        </p:txBody>
      </p:sp>
      <p:pic>
        <p:nvPicPr>
          <p:cNvPr id="9218" name="Picture 2" descr="C:\Users\jpsalas\AppData\Local\Microsoft\Windows\Temporary Internet Files\Content.IE5\3O1GHDK5\MC90044874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59293"/>
            <a:ext cx="3200400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9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¿De dónde 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637" y="3784553"/>
            <a:ext cx="10517286" cy="2316163"/>
          </a:xfrm>
        </p:spPr>
        <p:txBody>
          <a:bodyPr/>
          <a:lstStyle/>
          <a:p>
            <a:r>
              <a:rPr lang="es-CR" dirty="0" smtClean="0"/>
              <a:t>  Es de …     A. Ohio</a:t>
            </a:r>
          </a:p>
          <a:p>
            <a:r>
              <a:rPr lang="es-CR" dirty="0"/>
              <a:t> </a:t>
            </a:r>
            <a:r>
              <a:rPr lang="es-CR" dirty="0" smtClean="0"/>
              <a:t>                   B.  Costa Ricas</a:t>
            </a:r>
          </a:p>
          <a:p>
            <a:r>
              <a:rPr lang="es-CR" dirty="0"/>
              <a:t> </a:t>
            </a:r>
            <a:r>
              <a:rPr lang="es-CR" dirty="0" smtClean="0"/>
              <a:t>                   C.  California</a:t>
            </a:r>
            <a:endParaRPr lang="en-US" dirty="0"/>
          </a:p>
        </p:txBody>
      </p:sp>
      <p:pic>
        <p:nvPicPr>
          <p:cNvPr id="4098" name="Picture 2" descr="C:\Users\jpsalas\AppData\Local\Microsoft\Windows\Temporary Internet Files\Content.IE5\YR8HJ4CX\MP90044345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89041"/>
            <a:ext cx="3276601" cy="172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9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6140" y="304801"/>
            <a:ext cx="6397569" cy="1219200"/>
          </a:xfrm>
        </p:spPr>
        <p:txBody>
          <a:bodyPr>
            <a:normAutofit fontScale="90000"/>
          </a:bodyPr>
          <a:lstStyle/>
          <a:p>
            <a:r>
              <a:rPr lang="es-CR" dirty="0" smtClean="0"/>
              <a:t>La maestra Salas quiere ser maestra de español y…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CR" sz="4400" dirty="0" smtClean="0"/>
              <a:t>A.  Una maestra de alemán </a:t>
            </a:r>
          </a:p>
          <a:p>
            <a:r>
              <a:rPr lang="es-CR" sz="4400" dirty="0" smtClean="0"/>
              <a:t>B.  Una Espía </a:t>
            </a:r>
          </a:p>
          <a:p>
            <a:r>
              <a:rPr lang="es-CR" sz="4400" dirty="0" smtClean="0"/>
              <a:t>C.  Una astronauta</a:t>
            </a:r>
            <a:endParaRPr lang="en-US" sz="4400" dirty="0"/>
          </a:p>
        </p:txBody>
      </p:sp>
      <p:pic>
        <p:nvPicPr>
          <p:cNvPr id="10242" name="Picture 2" descr="C:\Users\jpsalas\AppData\Local\Microsoft\Windows\Temporary Internet Files\Content.IE5\TKWAZP2Z\MP90044869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514600"/>
            <a:ext cx="4191000" cy="35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03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¿Qué busca la Sra. Salas en </a:t>
            </a:r>
            <a:r>
              <a:rPr lang="es-CR" dirty="0" err="1" smtClean="0"/>
              <a:t>Patrick´s</a:t>
            </a:r>
            <a:r>
              <a:rPr lang="es-CR" dirty="0" smtClean="0"/>
              <a:t> Point?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CR" sz="4400" dirty="0" smtClean="0"/>
              <a:t>Ella busca…</a:t>
            </a:r>
          </a:p>
          <a:p>
            <a:r>
              <a:rPr lang="es-CR" sz="4400" dirty="0" smtClean="0"/>
              <a:t>A.  Zorros (</a:t>
            </a:r>
            <a:r>
              <a:rPr lang="es-CR" sz="4400" dirty="0" err="1" smtClean="0"/>
              <a:t>foxes</a:t>
            </a:r>
            <a:r>
              <a:rPr lang="es-CR" sz="4400" dirty="0" smtClean="0"/>
              <a:t>)</a:t>
            </a:r>
          </a:p>
          <a:p>
            <a:r>
              <a:rPr lang="es-CR" sz="4400" dirty="0" smtClean="0"/>
              <a:t>B.  Banana </a:t>
            </a:r>
            <a:r>
              <a:rPr lang="es-CR" sz="4400" dirty="0" err="1" smtClean="0"/>
              <a:t>Slugs</a:t>
            </a:r>
            <a:endParaRPr lang="es-CR" sz="4400" dirty="0" smtClean="0"/>
          </a:p>
          <a:p>
            <a:r>
              <a:rPr lang="es-CR" sz="4400" dirty="0" smtClean="0"/>
              <a:t>C.  </a:t>
            </a:r>
            <a:r>
              <a:rPr lang="es-CR" sz="4400" dirty="0" err="1" smtClean="0"/>
              <a:t>Agates</a:t>
            </a:r>
            <a:endParaRPr lang="es-CR" sz="44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jpsalas\AppData\Local\Microsoft\Windows\Temporary Internet Files\Content.IE5\CZUVT6X8\MP90038754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1909763"/>
            <a:ext cx="26098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5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405</Words>
  <Application>Microsoft Office PowerPoint</Application>
  <PresentationFormat>On-screen Show (4:3)</PresentationFormat>
  <Paragraphs>76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¿Cómo es la Sra. Salas?</vt:lpstr>
      <vt:lpstr>¿Cómo se llama la maestra?</vt:lpstr>
      <vt:lpstr>¿Cuántos años tiene la maestra Salas?</vt:lpstr>
      <vt:lpstr>¿Cuándo es su cumpleaños?</vt:lpstr>
      <vt:lpstr>¿Cómo se llama su esposo?</vt:lpstr>
      <vt:lpstr>¿Cuántos hijas tiene la Sra. Salas?</vt:lpstr>
      <vt:lpstr>¿De dónde es?</vt:lpstr>
      <vt:lpstr>La maestra Salas quiere ser maestra de español y…</vt:lpstr>
      <vt:lpstr>¿Qué busca la Sra. Salas en Patrick´s Point?</vt:lpstr>
      <vt:lpstr>¿Qué estudia la maestra Salas?</vt:lpstr>
      <vt:lpstr>Según la Sra. Salas, ¿Cómo es Chico High?</vt:lpstr>
      <vt:lpstr>¡Te toca! Copia y completa</vt:lpstr>
      <vt:lpstr>¡Copia!   (Copy with blanks.  You will fill in the blanks when you interview your partner.)</vt:lpstr>
      <vt:lpstr>¡¡Con Compañeros!!</vt:lpstr>
      <vt:lpstr>¡A Compartir!</vt:lpstr>
    </vt:vector>
  </TitlesOfParts>
  <Company>Chico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¡Hola clase!  Me llamo Sra. Salas.  Mi cumpleaños es el 24 de abril y tengo cuarenta y ocho años.</dc:title>
  <dc:creator>Jennifer Salas</dc:creator>
  <cp:lastModifiedBy>Jennifer Salas</cp:lastModifiedBy>
  <cp:revision>14</cp:revision>
  <dcterms:created xsi:type="dcterms:W3CDTF">2012-08-15T22:25:21Z</dcterms:created>
  <dcterms:modified xsi:type="dcterms:W3CDTF">2013-08-20T20:28:49Z</dcterms:modified>
</cp:coreProperties>
</file>