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6" r:id="rId9"/>
    <p:sldId id="267" r:id="rId10"/>
    <p:sldId id="268" r:id="rId11"/>
    <p:sldId id="271" r:id="rId12"/>
    <p:sldId id="270" r:id="rId13"/>
    <p:sldId id="272" r:id="rId14"/>
    <p:sldId id="260" r:id="rId15"/>
    <p:sldId id="273" r:id="rId1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DCDE-671A-4FFF-843D-9E6515F59885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634E4E-D94D-4004-BEEA-3DBA74C81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DCDE-671A-4FFF-843D-9E6515F59885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4E4E-D94D-4004-BEEA-3DBA74C81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DCDE-671A-4FFF-843D-9E6515F59885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4E4E-D94D-4004-BEEA-3DBA74C81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DCDE-671A-4FFF-843D-9E6515F59885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634E4E-D94D-4004-BEEA-3DBA74C81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DCDE-671A-4FFF-843D-9E6515F59885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4E4E-D94D-4004-BEEA-3DBA74C81F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DCDE-671A-4FFF-843D-9E6515F59885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4E4E-D94D-4004-BEEA-3DBA74C81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DCDE-671A-4FFF-843D-9E6515F59885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8634E4E-D94D-4004-BEEA-3DBA74C81F3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DCDE-671A-4FFF-843D-9E6515F59885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4E4E-D94D-4004-BEEA-3DBA74C81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DCDE-671A-4FFF-843D-9E6515F59885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4E4E-D94D-4004-BEEA-3DBA74C81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DCDE-671A-4FFF-843D-9E6515F59885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4E4E-D94D-4004-BEEA-3DBA74C81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DCDE-671A-4FFF-843D-9E6515F59885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4E4E-D94D-4004-BEEA-3DBA74C81F3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C55DCDE-671A-4FFF-843D-9E6515F59885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634E4E-D94D-4004-BEEA-3DBA74C81F3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R" dirty="0"/>
              <a:t>¡</a:t>
            </a:r>
            <a:r>
              <a:rPr lang="es-CR" dirty="0" smtClean="0"/>
              <a:t>Buenos días!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9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Paso cuatro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R" dirty="0" smtClean="0"/>
              <a:t>A:  Ask </a:t>
            </a:r>
            <a:r>
              <a:rPr lang="es-CR" dirty="0" err="1" smtClean="0"/>
              <a:t>how</a:t>
            </a:r>
            <a:r>
              <a:rPr lang="es-CR" dirty="0" smtClean="0"/>
              <a:t> he/</a:t>
            </a:r>
            <a:r>
              <a:rPr lang="es-CR" dirty="0" err="1" smtClean="0"/>
              <a:t>she</a:t>
            </a:r>
            <a:r>
              <a:rPr lang="es-CR" dirty="0" smtClean="0"/>
              <a:t> </a:t>
            </a:r>
            <a:r>
              <a:rPr lang="es-CR" dirty="0" err="1" smtClean="0"/>
              <a:t>is</a:t>
            </a:r>
            <a:r>
              <a:rPr lang="es-CR" dirty="0"/>
              <a:t>.</a:t>
            </a:r>
            <a:endParaRPr lang="es-CR" dirty="0" smtClean="0"/>
          </a:p>
          <a:p>
            <a:r>
              <a:rPr lang="es-CR" dirty="0" smtClean="0"/>
              <a:t>B:  </a:t>
            </a:r>
            <a:r>
              <a:rPr lang="es-CR" dirty="0" err="1" smtClean="0"/>
              <a:t>Respond</a:t>
            </a:r>
            <a:r>
              <a:rPr lang="es-CR" dirty="0" smtClean="0"/>
              <a:t>, </a:t>
            </a:r>
            <a:r>
              <a:rPr lang="es-CR" dirty="0" err="1" smtClean="0"/>
              <a:t>thank</a:t>
            </a:r>
            <a:r>
              <a:rPr lang="es-CR" dirty="0" smtClean="0"/>
              <a:t> and </a:t>
            </a:r>
            <a:r>
              <a:rPr lang="es-CR" dirty="0" err="1" smtClean="0"/>
              <a:t>ask</a:t>
            </a:r>
            <a:r>
              <a:rPr lang="es-CR" dirty="0" smtClean="0"/>
              <a:t> “and </a:t>
            </a:r>
            <a:r>
              <a:rPr lang="es-CR" dirty="0" err="1" smtClean="0"/>
              <a:t>you</a:t>
            </a:r>
            <a:r>
              <a:rPr lang="es-CR" dirty="0" smtClean="0"/>
              <a:t>?”</a:t>
            </a:r>
          </a:p>
          <a:p>
            <a:r>
              <a:rPr lang="es-CR" dirty="0" smtClean="0"/>
              <a:t>A:  </a:t>
            </a:r>
            <a:r>
              <a:rPr lang="es-CR" dirty="0" err="1" smtClean="0"/>
              <a:t>Respond</a:t>
            </a:r>
            <a:r>
              <a:rPr lang="es-CR" dirty="0" smtClean="0"/>
              <a:t>, </a:t>
            </a:r>
            <a:r>
              <a:rPr lang="es-CR" dirty="0" err="1" smtClean="0"/>
              <a:t>thank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CR" dirty="0" smtClean="0"/>
              <a:t>¿Cómo estás?/¿ Qué tal?</a:t>
            </a:r>
          </a:p>
          <a:p>
            <a:r>
              <a:rPr lang="es-CR" dirty="0"/>
              <a:t>Bien, muy bien, regular, mal</a:t>
            </a:r>
            <a:r>
              <a:rPr lang="es-CR" dirty="0" smtClean="0"/>
              <a:t>. GRACIAS/¿Y tú?</a:t>
            </a:r>
          </a:p>
          <a:p>
            <a:r>
              <a:rPr lang="es-CR" dirty="0"/>
              <a:t>Bien, muy bien, </a:t>
            </a:r>
            <a:r>
              <a:rPr lang="es-CR" dirty="0" err="1" smtClean="0"/>
              <a:t>super</a:t>
            </a:r>
            <a:r>
              <a:rPr lang="es-CR" dirty="0" smtClean="0"/>
              <a:t> bien, regular</a:t>
            </a:r>
            <a:r>
              <a:rPr lang="es-CR" dirty="0"/>
              <a:t>, </a:t>
            </a:r>
            <a:r>
              <a:rPr lang="es-CR" dirty="0" smtClean="0"/>
              <a:t>mal, excelente, GRACIAS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39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Paso cuatro d  ¡Solitos!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6705600" cy="4724400"/>
          </a:xfrm>
        </p:spPr>
        <p:txBody>
          <a:bodyPr/>
          <a:lstStyle/>
          <a:p>
            <a:r>
              <a:rPr lang="es-CR" dirty="0" smtClean="0"/>
              <a:t>A:  Ask </a:t>
            </a:r>
            <a:r>
              <a:rPr lang="es-CR" dirty="0" err="1" smtClean="0"/>
              <a:t>how</a:t>
            </a:r>
            <a:r>
              <a:rPr lang="es-CR" dirty="0" smtClean="0"/>
              <a:t> he/</a:t>
            </a:r>
            <a:r>
              <a:rPr lang="es-CR" dirty="0" err="1" smtClean="0"/>
              <a:t>she</a:t>
            </a:r>
            <a:r>
              <a:rPr lang="es-CR" dirty="0" smtClean="0"/>
              <a:t> </a:t>
            </a:r>
            <a:r>
              <a:rPr lang="es-CR" dirty="0" err="1" smtClean="0"/>
              <a:t>is</a:t>
            </a:r>
            <a:r>
              <a:rPr lang="es-CR" dirty="0"/>
              <a:t>.</a:t>
            </a:r>
            <a:endParaRPr lang="es-CR" dirty="0" smtClean="0"/>
          </a:p>
          <a:p>
            <a:r>
              <a:rPr lang="es-CR" dirty="0" smtClean="0"/>
              <a:t>B:  </a:t>
            </a:r>
            <a:r>
              <a:rPr lang="es-CR" dirty="0" err="1" smtClean="0"/>
              <a:t>Respond</a:t>
            </a:r>
            <a:r>
              <a:rPr lang="es-CR" dirty="0" smtClean="0"/>
              <a:t>, </a:t>
            </a:r>
            <a:r>
              <a:rPr lang="es-CR" dirty="0" err="1" smtClean="0"/>
              <a:t>thank</a:t>
            </a:r>
            <a:r>
              <a:rPr lang="es-CR" dirty="0" smtClean="0"/>
              <a:t> and </a:t>
            </a:r>
            <a:r>
              <a:rPr lang="es-CR" dirty="0" err="1" smtClean="0"/>
              <a:t>ask</a:t>
            </a:r>
            <a:r>
              <a:rPr lang="es-CR" dirty="0" smtClean="0"/>
              <a:t> “and </a:t>
            </a:r>
            <a:r>
              <a:rPr lang="es-CR" dirty="0" err="1" smtClean="0"/>
              <a:t>you</a:t>
            </a:r>
            <a:r>
              <a:rPr lang="es-CR" dirty="0" smtClean="0"/>
              <a:t>?”</a:t>
            </a:r>
          </a:p>
          <a:p>
            <a:r>
              <a:rPr lang="es-CR" dirty="0" smtClean="0"/>
              <a:t>A:  </a:t>
            </a:r>
            <a:r>
              <a:rPr lang="es-CR" dirty="0" err="1" smtClean="0"/>
              <a:t>Respond</a:t>
            </a:r>
            <a:r>
              <a:rPr lang="es-CR" dirty="0" smtClean="0"/>
              <a:t>, </a:t>
            </a:r>
            <a:r>
              <a:rPr lang="es-CR" dirty="0" err="1" smtClean="0"/>
              <a:t>thank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0" y="1600200"/>
            <a:ext cx="1066800" cy="4724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43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s-CR" dirty="0" smtClean="0"/>
              <a:t>Paso cinco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829313"/>
              </p:ext>
            </p:extLst>
          </p:nvPr>
        </p:nvGraphicFramePr>
        <p:xfrm>
          <a:off x="0" y="533400"/>
          <a:ext cx="9144000" cy="6473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8593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936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CR" dirty="0" smtClean="0"/>
                        <a:t>A: </a:t>
                      </a:r>
                      <a:r>
                        <a:rPr lang="es-CR" dirty="0" err="1" smtClean="0"/>
                        <a:t>Greet</a:t>
                      </a:r>
                      <a:r>
                        <a:rPr lang="es-CR" dirty="0" smtClean="0"/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s-CR" dirty="0" smtClean="0"/>
                        <a:t>    Ask </a:t>
                      </a:r>
                      <a:r>
                        <a:rPr lang="es-CR" dirty="0" err="1" smtClean="0"/>
                        <a:t>how</a:t>
                      </a:r>
                      <a:r>
                        <a:rPr lang="es-CR" dirty="0" smtClean="0"/>
                        <a:t> he/</a:t>
                      </a:r>
                      <a:r>
                        <a:rPr lang="es-CR" dirty="0" err="1" smtClean="0"/>
                        <a:t>she</a:t>
                      </a:r>
                      <a:r>
                        <a:rPr lang="es-CR" dirty="0" smtClean="0"/>
                        <a:t> </a:t>
                      </a:r>
                      <a:r>
                        <a:rPr lang="es-CR" dirty="0" err="1" smtClean="0"/>
                        <a:t>is</a:t>
                      </a:r>
                      <a:r>
                        <a:rPr lang="es-CR" dirty="0" smtClean="0"/>
                        <a:t>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 smtClean="0"/>
                        <a:t>    Hola/Buenos días (etc.)</a:t>
                      </a:r>
                    </a:p>
                    <a:p>
                      <a:pPr marL="0" indent="0">
                        <a:buNone/>
                      </a:pPr>
                      <a:r>
                        <a:rPr lang="es-CR" dirty="0" smtClean="0"/>
                        <a:t>   ¿Cómo estás?/¿ Qué tal?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593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/>
                        <a:t>B:  </a:t>
                      </a:r>
                      <a:r>
                        <a:rPr lang="es-CR" dirty="0" err="1" smtClean="0"/>
                        <a:t>Respond</a:t>
                      </a:r>
                      <a:r>
                        <a:rPr lang="es-CR" dirty="0" smtClean="0"/>
                        <a:t>,  </a:t>
                      </a:r>
                      <a:r>
                        <a:rPr lang="es-CR" dirty="0" err="1" smtClean="0"/>
                        <a:t>thank</a:t>
                      </a:r>
                      <a:r>
                        <a:rPr lang="es-CR" dirty="0" smtClean="0"/>
                        <a:t> and </a:t>
                      </a:r>
                      <a:r>
                        <a:rPr lang="es-CR" dirty="0" err="1" smtClean="0"/>
                        <a:t>ask</a:t>
                      </a:r>
                      <a:r>
                        <a:rPr lang="es-CR" dirty="0" smtClean="0"/>
                        <a:t> “and </a:t>
                      </a:r>
                      <a:r>
                        <a:rPr lang="es-CR" dirty="0" err="1" smtClean="0"/>
                        <a:t>you</a:t>
                      </a:r>
                      <a:r>
                        <a:rPr lang="es-CR" dirty="0" smtClean="0"/>
                        <a:t>?”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/>
                        <a:t>Bien, muy bien, regular, mal.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/>
                        <a:t>GRACIAS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/>
                        <a:t>¿Y tú?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593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/>
                        <a:t>A:  </a:t>
                      </a:r>
                      <a:r>
                        <a:rPr lang="es-CR" dirty="0" err="1" smtClean="0"/>
                        <a:t>Respond</a:t>
                      </a:r>
                      <a:r>
                        <a:rPr lang="es-CR" dirty="0" smtClean="0"/>
                        <a:t>, </a:t>
                      </a:r>
                      <a:r>
                        <a:rPr lang="es-CR" dirty="0" err="1" smtClean="0"/>
                        <a:t>thank</a:t>
                      </a:r>
                      <a:endParaRPr lang="es-CR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/>
                        <a:t>Bien, muy bien, </a:t>
                      </a:r>
                      <a:r>
                        <a:rPr lang="es-CR" dirty="0" err="1" smtClean="0"/>
                        <a:t>super</a:t>
                      </a:r>
                      <a:r>
                        <a:rPr lang="es-CR" dirty="0" smtClean="0"/>
                        <a:t> bien, regular, mal, excelente,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/>
                        <a:t>GRACIAS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593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/>
                        <a:t>B:  </a:t>
                      </a:r>
                      <a:r>
                        <a:rPr lang="es-CR" dirty="0" err="1" smtClean="0"/>
                        <a:t>Say</a:t>
                      </a:r>
                      <a:r>
                        <a:rPr lang="es-CR" dirty="0" smtClean="0"/>
                        <a:t> </a:t>
                      </a:r>
                      <a:r>
                        <a:rPr lang="es-CR" dirty="0" err="1" smtClean="0"/>
                        <a:t>goodbye</a:t>
                      </a:r>
                      <a:endParaRPr lang="es-CR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 smtClean="0"/>
                        <a:t>Adiós</a:t>
                      </a:r>
                    </a:p>
                    <a:p>
                      <a:pPr marL="0" indent="0">
                        <a:buNone/>
                      </a:pPr>
                      <a:r>
                        <a:rPr lang="es-CR" dirty="0" smtClean="0"/>
                        <a:t>     hasta luego</a:t>
                      </a:r>
                    </a:p>
                    <a:p>
                      <a:pPr marL="0" indent="0">
                        <a:buNone/>
                      </a:pPr>
                      <a:r>
                        <a:rPr lang="es-CR" dirty="0" smtClean="0"/>
                        <a:t>     hasta mañana,</a:t>
                      </a:r>
                    </a:p>
                    <a:p>
                      <a:pPr marL="0" indent="0">
                        <a:buNone/>
                      </a:pPr>
                      <a:r>
                        <a:rPr lang="es-CR" dirty="0" smtClean="0"/>
                        <a:t>     nos vemos</a:t>
                      </a:r>
                    </a:p>
                    <a:p>
                      <a:pPr marL="0" indent="0">
                        <a:buNone/>
                      </a:pPr>
                      <a:r>
                        <a:rPr lang="es-CR" dirty="0" smtClean="0"/>
                        <a:t>     </a:t>
                      </a:r>
                      <a:r>
                        <a:rPr lang="es-CR" dirty="0" smtClean="0"/>
                        <a:t>chao</a:t>
                      </a:r>
                      <a:endParaRPr lang="es-CR" dirty="0" smtClean="0"/>
                    </a:p>
                  </a:txBody>
                  <a:tcPr/>
                </a:tc>
              </a:tr>
              <a:tr h="8593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/>
                        <a:t>A:  </a:t>
                      </a:r>
                      <a:r>
                        <a:rPr lang="es-CR" dirty="0" err="1" smtClean="0"/>
                        <a:t>Respond</a:t>
                      </a:r>
                      <a:endParaRPr lang="es-CR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29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Paso cinco  solitos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705673"/>
              </p:ext>
            </p:extLst>
          </p:nvPr>
        </p:nvGraphicFramePr>
        <p:xfrm>
          <a:off x="381000" y="1397000"/>
          <a:ext cx="8382000" cy="5240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8593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4403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CR" dirty="0" smtClean="0"/>
                        <a:t>A: </a:t>
                      </a:r>
                      <a:r>
                        <a:rPr lang="es-CR" dirty="0" err="1" smtClean="0"/>
                        <a:t>Greet</a:t>
                      </a:r>
                      <a:r>
                        <a:rPr lang="es-CR" dirty="0" smtClean="0"/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s-CR" dirty="0" smtClean="0"/>
                        <a:t>    Ask </a:t>
                      </a:r>
                      <a:r>
                        <a:rPr lang="es-CR" dirty="0" err="1" smtClean="0"/>
                        <a:t>how</a:t>
                      </a:r>
                      <a:r>
                        <a:rPr lang="es-CR" dirty="0" smtClean="0"/>
                        <a:t> he/</a:t>
                      </a:r>
                      <a:r>
                        <a:rPr lang="es-CR" dirty="0" err="1" smtClean="0"/>
                        <a:t>she</a:t>
                      </a:r>
                      <a:r>
                        <a:rPr lang="es-CR" dirty="0" smtClean="0"/>
                        <a:t> </a:t>
                      </a:r>
                      <a:r>
                        <a:rPr lang="es-CR" dirty="0" err="1" smtClean="0"/>
                        <a:t>is</a:t>
                      </a:r>
                      <a:r>
                        <a:rPr lang="es-CR" dirty="0" smtClean="0"/>
                        <a:t>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593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/>
                        <a:t>B:  </a:t>
                      </a:r>
                      <a:r>
                        <a:rPr lang="es-CR" dirty="0" err="1" smtClean="0"/>
                        <a:t>Respond</a:t>
                      </a:r>
                      <a:r>
                        <a:rPr lang="es-CR" dirty="0" smtClean="0"/>
                        <a:t>,  </a:t>
                      </a:r>
                      <a:r>
                        <a:rPr lang="es-CR" dirty="0" err="1" smtClean="0"/>
                        <a:t>thank</a:t>
                      </a:r>
                      <a:r>
                        <a:rPr lang="es-CR" dirty="0" smtClean="0"/>
                        <a:t> and </a:t>
                      </a:r>
                      <a:r>
                        <a:rPr lang="es-CR" dirty="0" err="1" smtClean="0"/>
                        <a:t>ask</a:t>
                      </a:r>
                      <a:r>
                        <a:rPr lang="es-CR" dirty="0" smtClean="0"/>
                        <a:t> “and </a:t>
                      </a:r>
                      <a:r>
                        <a:rPr lang="es-CR" dirty="0" err="1" smtClean="0"/>
                        <a:t>you</a:t>
                      </a:r>
                      <a:r>
                        <a:rPr lang="es-CR" dirty="0" smtClean="0"/>
                        <a:t>?”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593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/>
                        <a:t>A:  </a:t>
                      </a:r>
                      <a:r>
                        <a:rPr lang="es-CR" dirty="0" err="1" smtClean="0"/>
                        <a:t>Respond</a:t>
                      </a:r>
                      <a:r>
                        <a:rPr lang="es-CR" dirty="0" smtClean="0"/>
                        <a:t>, </a:t>
                      </a:r>
                      <a:r>
                        <a:rPr lang="es-CR" dirty="0" err="1" smtClean="0"/>
                        <a:t>thank</a:t>
                      </a:r>
                      <a:endParaRPr lang="es-CR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593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/>
                        <a:t>B:  </a:t>
                      </a:r>
                      <a:r>
                        <a:rPr lang="es-CR" dirty="0" err="1" smtClean="0"/>
                        <a:t>Say</a:t>
                      </a:r>
                      <a:r>
                        <a:rPr lang="es-CR" dirty="0" smtClean="0"/>
                        <a:t> </a:t>
                      </a:r>
                      <a:r>
                        <a:rPr lang="es-CR" dirty="0" err="1" smtClean="0"/>
                        <a:t>goodbye</a:t>
                      </a:r>
                      <a:endParaRPr lang="es-CR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593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/>
                        <a:t>A:  </a:t>
                      </a:r>
                      <a:r>
                        <a:rPr lang="es-CR" dirty="0" err="1" smtClean="0"/>
                        <a:t>Respond</a:t>
                      </a:r>
                      <a:endParaRPr lang="es-CR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97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04896905"/>
              </p:ext>
            </p:extLst>
          </p:nvPr>
        </p:nvGraphicFramePr>
        <p:xfrm>
          <a:off x="76201" y="76200"/>
          <a:ext cx="9067800" cy="6942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8000"/>
                <a:gridCol w="4749800"/>
              </a:tblGrid>
              <a:tr h="7540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rgbClr val="002060"/>
                          </a:solidFill>
                        </a:rPr>
                        <a:t>Estudiante</a:t>
                      </a:r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 B</a:t>
                      </a:r>
                      <a:r>
                        <a:rPr lang="en-US" dirty="0" smtClean="0"/>
                        <a:t>:  Greet and ask name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 smtClean="0"/>
                        <a:t>Hola/ Buenos días/Buenas tardes/</a:t>
                      </a:r>
                    </a:p>
                    <a:p>
                      <a:r>
                        <a:rPr lang="es-CR" dirty="0" smtClean="0"/>
                        <a:t>Buenas noches </a:t>
                      </a:r>
                    </a:p>
                    <a:p>
                      <a:pPr marL="0" indent="0">
                        <a:buNone/>
                      </a:pPr>
                      <a:r>
                        <a:rPr lang="es-CR" dirty="0" smtClean="0"/>
                        <a:t>    ¿Cómo te llamas?</a:t>
                      </a:r>
                    </a:p>
                  </a:txBody>
                  <a:tcPr/>
                </a:tc>
              </a:tr>
              <a:tr h="6805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Estudiante A</a:t>
                      </a:r>
                      <a:r>
                        <a:rPr lang="es-CR" dirty="0" smtClean="0"/>
                        <a:t>:Answer and </a:t>
                      </a:r>
                      <a:r>
                        <a:rPr lang="es-CR" dirty="0" err="1" smtClean="0"/>
                        <a:t>ask</a:t>
                      </a:r>
                      <a:r>
                        <a:rPr lang="es-CR" dirty="0" smtClean="0"/>
                        <a:t> “and </a:t>
                      </a:r>
                      <a:r>
                        <a:rPr lang="es-CR" dirty="0" err="1" smtClean="0"/>
                        <a:t>you</a:t>
                      </a:r>
                      <a:r>
                        <a:rPr lang="es-CR" dirty="0" smtClean="0"/>
                        <a:t>”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/>
                        <a:t>Me llamo ______ ¿Y tú?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805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r>
                        <a:rPr lang="es-CR" dirty="0" smtClean="0"/>
                        <a:t>: </a:t>
                      </a:r>
                      <a:r>
                        <a:rPr lang="es-CR" dirty="0" err="1" smtClean="0"/>
                        <a:t>Say</a:t>
                      </a:r>
                      <a:r>
                        <a:rPr lang="es-CR" dirty="0" smtClean="0"/>
                        <a:t> “ </a:t>
                      </a:r>
                      <a:r>
                        <a:rPr lang="es-CR" dirty="0" err="1" smtClean="0"/>
                        <a:t>My</a:t>
                      </a:r>
                      <a:r>
                        <a:rPr lang="es-CR" dirty="0" smtClean="0"/>
                        <a:t> </a:t>
                      </a:r>
                      <a:r>
                        <a:rPr lang="es-CR" dirty="0" err="1" smtClean="0"/>
                        <a:t>name</a:t>
                      </a:r>
                      <a:r>
                        <a:rPr lang="es-CR" dirty="0" smtClean="0"/>
                        <a:t> </a:t>
                      </a:r>
                      <a:r>
                        <a:rPr lang="es-CR" dirty="0" err="1" smtClean="0"/>
                        <a:t>is</a:t>
                      </a:r>
                      <a:r>
                        <a:rPr lang="es-CR" dirty="0" smtClean="0"/>
                        <a:t> __”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/>
                        <a:t>Me llamo </a:t>
                      </a:r>
                      <a:r>
                        <a:rPr lang="es-CR" dirty="0" smtClean="0"/>
                        <a:t>_______</a:t>
                      </a:r>
                    </a:p>
                  </a:txBody>
                  <a:tcPr/>
                </a:tc>
              </a:tr>
              <a:tr h="9722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es-CR" dirty="0" smtClean="0"/>
                        <a:t>: </a:t>
                      </a:r>
                      <a:r>
                        <a:rPr lang="es-CR" dirty="0" err="1" smtClean="0"/>
                        <a:t>Say</a:t>
                      </a:r>
                      <a:r>
                        <a:rPr lang="es-CR" dirty="0" smtClean="0"/>
                        <a:t> “</a:t>
                      </a:r>
                      <a:r>
                        <a:rPr lang="es-CR" dirty="0" err="1" smtClean="0"/>
                        <a:t>pleased</a:t>
                      </a:r>
                      <a:r>
                        <a:rPr lang="es-CR" dirty="0" smtClean="0"/>
                        <a:t> </a:t>
                      </a:r>
                      <a:r>
                        <a:rPr lang="es-CR" dirty="0" err="1" smtClean="0"/>
                        <a:t>to</a:t>
                      </a:r>
                      <a:r>
                        <a:rPr lang="es-CR" dirty="0" smtClean="0"/>
                        <a:t> </a:t>
                      </a:r>
                      <a:r>
                        <a:rPr lang="es-CR" dirty="0" err="1" smtClean="0"/>
                        <a:t>meet</a:t>
                      </a:r>
                      <a:r>
                        <a:rPr lang="es-CR" dirty="0" smtClean="0"/>
                        <a:t> </a:t>
                      </a:r>
                      <a:r>
                        <a:rPr lang="es-CR" dirty="0" err="1" smtClean="0"/>
                        <a:t>you</a:t>
                      </a:r>
                      <a:r>
                        <a:rPr lang="es-CR" dirty="0" smtClean="0"/>
                        <a:t>” </a:t>
                      </a:r>
                      <a:r>
                        <a:rPr lang="es-CR" dirty="0" err="1" smtClean="0"/>
                        <a:t>or</a:t>
                      </a:r>
                      <a:r>
                        <a:rPr lang="es-CR" dirty="0" smtClean="0"/>
                        <a:t> “</a:t>
                      </a:r>
                      <a:r>
                        <a:rPr lang="es-CR" dirty="0" err="1" smtClean="0"/>
                        <a:t>charmed</a:t>
                      </a:r>
                      <a:r>
                        <a:rPr lang="es-CR" dirty="0" smtClean="0"/>
                        <a:t>”</a:t>
                      </a:r>
                      <a:endParaRPr lang="es-C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/>
                        <a:t>Mucho gusto/Encantado(a)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805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r>
                        <a:rPr lang="es-CR" dirty="0" smtClean="0"/>
                        <a:t>: </a:t>
                      </a:r>
                      <a:r>
                        <a:rPr lang="es-CR" dirty="0" err="1" smtClean="0"/>
                        <a:t>Say</a:t>
                      </a:r>
                      <a:r>
                        <a:rPr lang="es-CR" dirty="0" smtClean="0"/>
                        <a:t> “</a:t>
                      </a:r>
                      <a:r>
                        <a:rPr lang="es-CR" dirty="0" err="1" smtClean="0"/>
                        <a:t>Likewise</a:t>
                      </a:r>
                      <a:r>
                        <a:rPr lang="es-CR" dirty="0" smtClean="0"/>
                        <a:t>”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/>
                        <a:t>Igualmente</a:t>
                      </a:r>
                    </a:p>
                  </a:txBody>
                  <a:tcPr/>
                </a:tc>
              </a:tr>
              <a:tr h="6805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es-CR" dirty="0" smtClean="0"/>
                        <a:t>: Ask </a:t>
                      </a:r>
                      <a:r>
                        <a:rPr lang="es-CR" dirty="0" err="1" smtClean="0"/>
                        <a:t>how</a:t>
                      </a:r>
                      <a:r>
                        <a:rPr lang="es-CR" dirty="0" smtClean="0"/>
                        <a:t> he/</a:t>
                      </a:r>
                      <a:r>
                        <a:rPr lang="es-CR" dirty="0" err="1" smtClean="0"/>
                        <a:t>she</a:t>
                      </a:r>
                      <a:r>
                        <a:rPr lang="es-CR" dirty="0" smtClean="0"/>
                        <a:t> </a:t>
                      </a:r>
                      <a:r>
                        <a:rPr lang="es-CR" dirty="0" err="1" smtClean="0"/>
                        <a:t>is</a:t>
                      </a:r>
                      <a:endParaRPr lang="es-CR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/>
                        <a:t>¿Cómo estás?/¿Qué tal?</a:t>
                      </a:r>
                    </a:p>
                  </a:txBody>
                  <a:tcPr/>
                </a:tc>
              </a:tr>
              <a:tr h="6805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r>
                        <a:rPr lang="es-CR" dirty="0" smtClean="0"/>
                        <a:t>.  </a:t>
                      </a:r>
                      <a:r>
                        <a:rPr lang="es-CR" dirty="0" err="1" smtClean="0"/>
                        <a:t>Respond</a:t>
                      </a:r>
                      <a:r>
                        <a:rPr lang="es-CR" dirty="0" smtClean="0"/>
                        <a:t> and </a:t>
                      </a:r>
                      <a:r>
                        <a:rPr lang="es-CR" dirty="0" err="1" smtClean="0"/>
                        <a:t>ask</a:t>
                      </a:r>
                      <a:r>
                        <a:rPr lang="es-CR" dirty="0" smtClean="0"/>
                        <a:t> “And </a:t>
                      </a:r>
                      <a:r>
                        <a:rPr lang="es-CR" dirty="0" err="1" smtClean="0"/>
                        <a:t>you</a:t>
                      </a:r>
                      <a:r>
                        <a:rPr lang="es-CR" dirty="0" smtClean="0"/>
                        <a:t>?”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/>
                        <a:t>Muy bien, bien, regular, mal/¿Y tú</a:t>
                      </a:r>
                    </a:p>
                  </a:txBody>
                  <a:tcPr/>
                </a:tc>
              </a:tr>
              <a:tr h="9722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es-CR" dirty="0" smtClean="0"/>
                        <a:t>:  </a:t>
                      </a:r>
                      <a:r>
                        <a:rPr lang="es-CR" dirty="0" err="1" smtClean="0"/>
                        <a:t>Respond</a:t>
                      </a:r>
                      <a:r>
                        <a:rPr lang="es-CR" dirty="0" smtClean="0"/>
                        <a:t> and </a:t>
                      </a:r>
                      <a:r>
                        <a:rPr lang="es-CR" dirty="0" err="1" smtClean="0"/>
                        <a:t>say</a:t>
                      </a:r>
                      <a:r>
                        <a:rPr lang="es-CR" dirty="0" smtClean="0"/>
                        <a:t> </a:t>
                      </a:r>
                      <a:r>
                        <a:rPr lang="es-CR" dirty="0" err="1" smtClean="0"/>
                        <a:t>good</a:t>
                      </a:r>
                      <a:r>
                        <a:rPr lang="es-CR" dirty="0" smtClean="0"/>
                        <a:t> </a:t>
                      </a:r>
                      <a:r>
                        <a:rPr lang="es-CR" dirty="0" err="1" smtClean="0"/>
                        <a:t>bye</a:t>
                      </a:r>
                      <a:endParaRPr lang="es-CR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/>
                        <a:t>Muy bien, bien, regular, mal/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/>
                        <a:t>Adiós,</a:t>
                      </a:r>
                      <a:r>
                        <a:rPr lang="es-CR" baseline="0" dirty="0" smtClean="0"/>
                        <a:t> hasta luego, hasta mañana, chao, nos vemos</a:t>
                      </a:r>
                      <a:endParaRPr lang="es-CR" dirty="0" smtClean="0"/>
                    </a:p>
                  </a:txBody>
                  <a:tcPr/>
                </a:tc>
              </a:tr>
              <a:tr h="6805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r>
                        <a:rPr lang="es-CR" dirty="0" smtClean="0"/>
                        <a:t>.  </a:t>
                      </a:r>
                      <a:r>
                        <a:rPr lang="es-CR" dirty="0" err="1" smtClean="0"/>
                        <a:t>Say</a:t>
                      </a:r>
                      <a:r>
                        <a:rPr lang="es-CR" dirty="0" smtClean="0"/>
                        <a:t> </a:t>
                      </a:r>
                      <a:r>
                        <a:rPr lang="es-CR" dirty="0" err="1" smtClean="0"/>
                        <a:t>goodbye</a:t>
                      </a:r>
                      <a:endParaRPr lang="es-CR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rot="10800000" flipV="1">
            <a:off x="301752" y="0"/>
            <a:ext cx="8686800" cy="457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19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Paso </a:t>
            </a:r>
            <a:r>
              <a:rPr lang="en-US" sz="2400" dirty="0" err="1" smtClean="0"/>
              <a:t>seis</a:t>
            </a:r>
            <a:r>
              <a:rPr lang="en-US" sz="2400" dirty="0" smtClean="0"/>
              <a:t>  ¡</a:t>
            </a:r>
            <a:r>
              <a:rPr lang="en-US" sz="2400" dirty="0" err="1" smtClean="0"/>
              <a:t>solitos</a:t>
            </a:r>
            <a:r>
              <a:rPr lang="en-US" sz="2400" dirty="0" smtClean="0"/>
              <a:t>!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351615209"/>
              </p:ext>
            </p:extLst>
          </p:nvPr>
        </p:nvGraphicFramePr>
        <p:xfrm>
          <a:off x="304800" y="-1"/>
          <a:ext cx="8382000" cy="6857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1429"/>
                <a:gridCol w="4390571"/>
              </a:tblGrid>
              <a:tr h="7363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rgbClr val="002060"/>
                          </a:solidFill>
                        </a:rPr>
                        <a:t>Estudiante</a:t>
                      </a:r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 B</a:t>
                      </a:r>
                      <a:r>
                        <a:rPr lang="en-US" dirty="0" smtClean="0"/>
                        <a:t>:  Greet and ask name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dirty="0" smtClean="0"/>
                    </a:p>
                  </a:txBody>
                  <a:tcPr/>
                </a:tc>
              </a:tr>
              <a:tr h="7363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Estudiante A</a:t>
                      </a:r>
                      <a:r>
                        <a:rPr lang="es-CR" dirty="0" smtClean="0"/>
                        <a:t>:Answer and </a:t>
                      </a:r>
                      <a:r>
                        <a:rPr lang="es-CR" dirty="0" err="1" smtClean="0"/>
                        <a:t>ask</a:t>
                      </a:r>
                      <a:r>
                        <a:rPr lang="es-CR" dirty="0" smtClean="0"/>
                        <a:t> “and </a:t>
                      </a:r>
                      <a:r>
                        <a:rPr lang="es-CR" dirty="0" err="1" smtClean="0"/>
                        <a:t>you</a:t>
                      </a:r>
                      <a:r>
                        <a:rPr lang="es-CR" dirty="0" smtClean="0"/>
                        <a:t>”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363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r>
                        <a:rPr lang="es-CR" dirty="0" smtClean="0"/>
                        <a:t>: </a:t>
                      </a:r>
                      <a:r>
                        <a:rPr lang="es-CR" dirty="0" err="1" smtClean="0"/>
                        <a:t>Say</a:t>
                      </a:r>
                      <a:r>
                        <a:rPr lang="es-CR" dirty="0" smtClean="0"/>
                        <a:t> “ </a:t>
                      </a:r>
                      <a:r>
                        <a:rPr lang="es-CR" dirty="0" err="1" smtClean="0"/>
                        <a:t>My</a:t>
                      </a:r>
                      <a:r>
                        <a:rPr lang="es-CR" dirty="0" smtClean="0"/>
                        <a:t> </a:t>
                      </a:r>
                      <a:r>
                        <a:rPr lang="es-CR" dirty="0" err="1" smtClean="0"/>
                        <a:t>name</a:t>
                      </a:r>
                      <a:r>
                        <a:rPr lang="es-CR" dirty="0" smtClean="0"/>
                        <a:t> </a:t>
                      </a:r>
                      <a:r>
                        <a:rPr lang="es-CR" dirty="0" err="1" smtClean="0"/>
                        <a:t>is</a:t>
                      </a:r>
                      <a:r>
                        <a:rPr lang="es-CR" dirty="0" smtClean="0"/>
                        <a:t> __”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19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es-CR" dirty="0" smtClean="0"/>
                        <a:t>: </a:t>
                      </a:r>
                      <a:r>
                        <a:rPr lang="es-CR" dirty="0" err="1" smtClean="0"/>
                        <a:t>Say</a:t>
                      </a:r>
                      <a:r>
                        <a:rPr lang="es-CR" dirty="0" smtClean="0"/>
                        <a:t> “</a:t>
                      </a:r>
                      <a:r>
                        <a:rPr lang="es-CR" dirty="0" err="1" smtClean="0"/>
                        <a:t>pleased</a:t>
                      </a:r>
                      <a:r>
                        <a:rPr lang="es-CR" dirty="0" smtClean="0"/>
                        <a:t> </a:t>
                      </a:r>
                      <a:r>
                        <a:rPr lang="es-CR" dirty="0" err="1" smtClean="0"/>
                        <a:t>to</a:t>
                      </a:r>
                      <a:r>
                        <a:rPr lang="es-CR" dirty="0" smtClean="0"/>
                        <a:t> </a:t>
                      </a:r>
                      <a:r>
                        <a:rPr lang="es-CR" dirty="0" err="1" smtClean="0"/>
                        <a:t>meet</a:t>
                      </a:r>
                      <a:r>
                        <a:rPr lang="es-CR" dirty="0" smtClean="0"/>
                        <a:t> </a:t>
                      </a:r>
                      <a:r>
                        <a:rPr lang="es-CR" dirty="0" err="1" smtClean="0"/>
                        <a:t>you</a:t>
                      </a:r>
                      <a:r>
                        <a:rPr lang="es-CR" dirty="0" smtClean="0"/>
                        <a:t>” </a:t>
                      </a:r>
                      <a:r>
                        <a:rPr lang="es-CR" dirty="0" err="1" smtClean="0"/>
                        <a:t>or</a:t>
                      </a:r>
                      <a:r>
                        <a:rPr lang="es-CR" dirty="0" smtClean="0"/>
                        <a:t> “</a:t>
                      </a:r>
                      <a:r>
                        <a:rPr lang="es-CR" dirty="0" err="1" smtClean="0"/>
                        <a:t>charmed</a:t>
                      </a:r>
                      <a:r>
                        <a:rPr lang="es-CR" dirty="0" smtClean="0"/>
                        <a:t>”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363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r>
                        <a:rPr lang="es-CR" dirty="0" smtClean="0"/>
                        <a:t>: </a:t>
                      </a:r>
                      <a:r>
                        <a:rPr lang="es-CR" dirty="0" err="1" smtClean="0"/>
                        <a:t>Say</a:t>
                      </a:r>
                      <a:r>
                        <a:rPr lang="es-CR" dirty="0" smtClean="0"/>
                        <a:t> “</a:t>
                      </a:r>
                      <a:r>
                        <a:rPr lang="es-CR" dirty="0" err="1" smtClean="0"/>
                        <a:t>Likewise</a:t>
                      </a:r>
                      <a:r>
                        <a:rPr lang="es-CR" dirty="0" smtClean="0"/>
                        <a:t>”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63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es-CR" dirty="0" smtClean="0"/>
                        <a:t>: Ask </a:t>
                      </a:r>
                      <a:r>
                        <a:rPr lang="es-CR" dirty="0" err="1" smtClean="0"/>
                        <a:t>how</a:t>
                      </a:r>
                      <a:r>
                        <a:rPr lang="es-CR" dirty="0" smtClean="0"/>
                        <a:t> he/</a:t>
                      </a:r>
                      <a:r>
                        <a:rPr lang="es-CR" dirty="0" err="1" smtClean="0"/>
                        <a:t>she</a:t>
                      </a:r>
                      <a:r>
                        <a:rPr lang="es-CR" dirty="0" smtClean="0"/>
                        <a:t> </a:t>
                      </a:r>
                      <a:r>
                        <a:rPr lang="es-CR" dirty="0" err="1" smtClean="0"/>
                        <a:t>is</a:t>
                      </a:r>
                      <a:endParaRPr lang="es-CR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63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r>
                        <a:rPr lang="es-CR" dirty="0" smtClean="0"/>
                        <a:t>.  </a:t>
                      </a:r>
                      <a:r>
                        <a:rPr lang="es-CR" dirty="0" err="1" smtClean="0"/>
                        <a:t>Respond</a:t>
                      </a:r>
                      <a:r>
                        <a:rPr lang="es-CR" dirty="0" smtClean="0"/>
                        <a:t> and </a:t>
                      </a:r>
                      <a:r>
                        <a:rPr lang="es-CR" dirty="0" err="1" smtClean="0"/>
                        <a:t>ask</a:t>
                      </a:r>
                      <a:r>
                        <a:rPr lang="es-CR" dirty="0" smtClean="0"/>
                        <a:t> “And </a:t>
                      </a:r>
                      <a:r>
                        <a:rPr lang="es-CR" dirty="0" err="1" smtClean="0"/>
                        <a:t>you</a:t>
                      </a:r>
                      <a:r>
                        <a:rPr lang="es-CR" dirty="0" smtClean="0"/>
                        <a:t>?”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63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es-CR" dirty="0" smtClean="0"/>
                        <a:t>:  </a:t>
                      </a:r>
                      <a:r>
                        <a:rPr lang="es-CR" dirty="0" err="1" smtClean="0"/>
                        <a:t>Respond</a:t>
                      </a:r>
                      <a:r>
                        <a:rPr lang="es-CR" dirty="0" smtClean="0"/>
                        <a:t> and </a:t>
                      </a:r>
                      <a:r>
                        <a:rPr lang="es-CR" dirty="0" err="1" smtClean="0"/>
                        <a:t>say</a:t>
                      </a:r>
                      <a:r>
                        <a:rPr lang="es-CR" dirty="0" smtClean="0"/>
                        <a:t> </a:t>
                      </a:r>
                      <a:r>
                        <a:rPr lang="es-CR" dirty="0" err="1" smtClean="0"/>
                        <a:t>good</a:t>
                      </a:r>
                      <a:r>
                        <a:rPr lang="es-CR" dirty="0" smtClean="0"/>
                        <a:t> </a:t>
                      </a:r>
                      <a:r>
                        <a:rPr lang="es-CR" dirty="0" err="1" smtClean="0"/>
                        <a:t>bye</a:t>
                      </a:r>
                      <a:endParaRPr lang="es-CR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16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r>
                        <a:rPr lang="es-CR" dirty="0" smtClean="0"/>
                        <a:t>.  </a:t>
                      </a:r>
                      <a:r>
                        <a:rPr lang="es-CR" dirty="0" err="1" smtClean="0"/>
                        <a:t>Say</a:t>
                      </a:r>
                      <a:r>
                        <a:rPr lang="es-CR" dirty="0" smtClean="0"/>
                        <a:t> </a:t>
                      </a:r>
                      <a:r>
                        <a:rPr lang="es-CR" dirty="0" err="1" smtClean="0"/>
                        <a:t>goodbye</a:t>
                      </a:r>
                      <a:endParaRPr lang="es-CR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42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err="1" smtClean="0"/>
              <a:t>Directed</a:t>
            </a:r>
            <a:r>
              <a:rPr lang="es-CR" dirty="0" smtClean="0"/>
              <a:t> dialogue- Paso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Estudiante A and  estudiante B</a:t>
            </a:r>
          </a:p>
          <a:p>
            <a:r>
              <a:rPr lang="es-CR" dirty="0" err="1" smtClean="0"/>
              <a:t>Take</a:t>
            </a:r>
            <a:r>
              <a:rPr lang="es-CR" dirty="0" smtClean="0"/>
              <a:t> </a:t>
            </a:r>
            <a:r>
              <a:rPr lang="es-CR" dirty="0" err="1" smtClean="0"/>
              <a:t>turns</a:t>
            </a:r>
            <a:r>
              <a:rPr lang="es-CR" dirty="0" smtClean="0"/>
              <a:t> </a:t>
            </a:r>
            <a:r>
              <a:rPr lang="es-CR" dirty="0" err="1" smtClean="0"/>
              <a:t>greeting</a:t>
            </a:r>
            <a:r>
              <a:rPr lang="es-CR" dirty="0" smtClean="0"/>
              <a:t> </a:t>
            </a:r>
            <a:r>
              <a:rPr lang="es-CR" dirty="0" err="1" smtClean="0"/>
              <a:t>each</a:t>
            </a:r>
            <a:r>
              <a:rPr lang="es-CR" dirty="0" smtClean="0"/>
              <a:t> </a:t>
            </a:r>
            <a:r>
              <a:rPr lang="es-CR" dirty="0" err="1" smtClean="0"/>
              <a:t>other</a:t>
            </a:r>
            <a:r>
              <a:rPr lang="es-CR" dirty="0" smtClean="0"/>
              <a:t> </a:t>
            </a:r>
            <a:r>
              <a:rPr lang="es-CR" dirty="0" err="1" smtClean="0"/>
              <a:t>for</a:t>
            </a:r>
            <a:r>
              <a:rPr lang="es-CR" dirty="0" smtClean="0"/>
              <a:t> </a:t>
            </a:r>
            <a:r>
              <a:rPr lang="es-CR" dirty="0" err="1" smtClean="0"/>
              <a:t>the</a:t>
            </a:r>
            <a:r>
              <a:rPr lang="es-CR" dirty="0" smtClean="0"/>
              <a:t> times of </a:t>
            </a:r>
            <a:r>
              <a:rPr lang="es-CR" dirty="0" err="1" smtClean="0"/>
              <a:t>day</a:t>
            </a:r>
            <a:r>
              <a:rPr lang="es-CR" dirty="0" smtClean="0"/>
              <a:t> </a:t>
            </a:r>
            <a:r>
              <a:rPr lang="es-CR" dirty="0" err="1" smtClean="0"/>
              <a:t>given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7:30</a:t>
            </a:r>
            <a:r>
              <a:rPr lang="en-US" dirty="0" smtClean="0"/>
              <a:t> pm</a:t>
            </a:r>
          </a:p>
          <a:p>
            <a:r>
              <a:rPr lang="es-CR" dirty="0"/>
              <a:t> 7:30 am</a:t>
            </a:r>
          </a:p>
          <a:p>
            <a:r>
              <a:rPr lang="es-CR" dirty="0" smtClean="0"/>
              <a:t>1:00 pm	</a:t>
            </a:r>
          </a:p>
          <a:p>
            <a:r>
              <a:rPr lang="es-CR" dirty="0" smtClean="0"/>
              <a:t>8:30 am</a:t>
            </a:r>
          </a:p>
          <a:p>
            <a:r>
              <a:rPr lang="es-CR" dirty="0" smtClean="0"/>
              <a:t>6:00 am</a:t>
            </a:r>
          </a:p>
          <a:p>
            <a:r>
              <a:rPr lang="es-CR" dirty="0" smtClean="0"/>
              <a:t>9:15 pm</a:t>
            </a:r>
          </a:p>
          <a:p>
            <a:r>
              <a:rPr lang="es-CR" dirty="0" smtClean="0"/>
              <a:t>4:00 pm</a:t>
            </a:r>
          </a:p>
          <a:p>
            <a:r>
              <a:rPr lang="es-CR" dirty="0" smtClean="0"/>
              <a:t>  2:00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57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Paso 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89567"/>
            <a:ext cx="3886200" cy="4572000"/>
          </a:xfrm>
        </p:spPr>
        <p:txBody>
          <a:bodyPr/>
          <a:lstStyle/>
          <a:p>
            <a:r>
              <a:rPr lang="en-US" dirty="0" err="1" smtClean="0"/>
              <a:t>Estudiante</a:t>
            </a:r>
            <a:r>
              <a:rPr lang="en-US" dirty="0" smtClean="0"/>
              <a:t> A:  Greet and ask name</a:t>
            </a:r>
          </a:p>
          <a:p>
            <a:endParaRPr lang="en-US" dirty="0" smtClean="0"/>
          </a:p>
          <a:p>
            <a:r>
              <a:rPr lang="es-CR" dirty="0" smtClean="0"/>
              <a:t>Estudiante B:Answer and </a:t>
            </a:r>
            <a:r>
              <a:rPr lang="es-CR" dirty="0" err="1" smtClean="0"/>
              <a:t>ask</a:t>
            </a:r>
            <a:r>
              <a:rPr lang="es-CR" dirty="0" smtClean="0"/>
              <a:t> “and </a:t>
            </a:r>
            <a:r>
              <a:rPr lang="es-CR" dirty="0" err="1" smtClean="0"/>
              <a:t>you</a:t>
            </a:r>
            <a:r>
              <a:rPr lang="es-CR" dirty="0" smtClean="0"/>
              <a:t>”</a:t>
            </a:r>
          </a:p>
          <a:p>
            <a:r>
              <a:rPr lang="es-CR" dirty="0" smtClean="0"/>
              <a:t>A: </a:t>
            </a:r>
            <a:r>
              <a:rPr lang="es-CR" dirty="0" err="1" smtClean="0"/>
              <a:t>Say</a:t>
            </a:r>
            <a:r>
              <a:rPr lang="es-CR" dirty="0" smtClean="0"/>
              <a:t> “ </a:t>
            </a:r>
            <a:r>
              <a:rPr lang="es-CR" dirty="0" err="1" smtClean="0"/>
              <a:t>My</a:t>
            </a:r>
            <a:r>
              <a:rPr lang="es-CR" dirty="0" smtClean="0"/>
              <a:t> </a:t>
            </a:r>
            <a:r>
              <a:rPr lang="es-CR" dirty="0" err="1" smtClean="0"/>
              <a:t>name</a:t>
            </a:r>
            <a:r>
              <a:rPr lang="es-CR" dirty="0" smtClean="0"/>
              <a:t> </a:t>
            </a:r>
            <a:r>
              <a:rPr lang="es-CR" dirty="0" err="1" smtClean="0"/>
              <a:t>is</a:t>
            </a:r>
            <a:r>
              <a:rPr lang="es-CR" dirty="0" smtClean="0"/>
              <a:t> __”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89567"/>
            <a:ext cx="5105400" cy="4572000"/>
          </a:xfrm>
        </p:spPr>
        <p:txBody>
          <a:bodyPr/>
          <a:lstStyle/>
          <a:p>
            <a:r>
              <a:rPr lang="es-CR" dirty="0" smtClean="0"/>
              <a:t>Hola/ Buenos días/Buenas tardes/Buenas noches </a:t>
            </a:r>
          </a:p>
          <a:p>
            <a:pPr marL="0" indent="0">
              <a:buNone/>
            </a:pPr>
            <a:r>
              <a:rPr lang="es-CR" dirty="0" smtClean="0"/>
              <a:t>  ¿Cómo te llamas?</a:t>
            </a:r>
          </a:p>
          <a:p>
            <a:r>
              <a:rPr lang="es-CR" dirty="0" smtClean="0"/>
              <a:t>Me llamo ______ ¿Y tú?</a:t>
            </a:r>
          </a:p>
          <a:p>
            <a:endParaRPr lang="es-CR" dirty="0"/>
          </a:p>
          <a:p>
            <a:r>
              <a:rPr lang="es-CR" dirty="0" smtClean="0"/>
              <a:t>Me llamo _______</a:t>
            </a:r>
          </a:p>
          <a:p>
            <a:endParaRPr lang="es-CR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84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Paso dos    ¡Solitos!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89567"/>
            <a:ext cx="6934200" cy="4572000"/>
          </a:xfrm>
        </p:spPr>
        <p:txBody>
          <a:bodyPr/>
          <a:lstStyle/>
          <a:p>
            <a:r>
              <a:rPr lang="en-US" dirty="0" err="1" smtClean="0"/>
              <a:t>Estudiante</a:t>
            </a:r>
            <a:r>
              <a:rPr lang="en-US" dirty="0" smtClean="0"/>
              <a:t> A:  Greet and ask name</a:t>
            </a:r>
          </a:p>
          <a:p>
            <a:r>
              <a:rPr lang="es-CR" dirty="0" smtClean="0"/>
              <a:t>Estudiante B:Answer and </a:t>
            </a:r>
            <a:r>
              <a:rPr lang="es-CR" dirty="0" err="1" smtClean="0"/>
              <a:t>ask</a:t>
            </a:r>
            <a:r>
              <a:rPr lang="es-CR" dirty="0" smtClean="0"/>
              <a:t> “and </a:t>
            </a:r>
            <a:r>
              <a:rPr lang="es-CR" dirty="0" err="1" smtClean="0"/>
              <a:t>you</a:t>
            </a:r>
            <a:r>
              <a:rPr lang="es-CR" dirty="0" smtClean="0"/>
              <a:t>”</a:t>
            </a:r>
          </a:p>
          <a:p>
            <a:r>
              <a:rPr lang="es-CR" dirty="0" smtClean="0"/>
              <a:t>A: </a:t>
            </a:r>
            <a:r>
              <a:rPr lang="es-CR" dirty="0" err="1" smtClean="0"/>
              <a:t>Say</a:t>
            </a:r>
            <a:r>
              <a:rPr lang="es-CR" dirty="0" smtClean="0"/>
              <a:t> “ </a:t>
            </a:r>
            <a:r>
              <a:rPr lang="es-CR" dirty="0" err="1" smtClean="0"/>
              <a:t>My</a:t>
            </a:r>
            <a:r>
              <a:rPr lang="es-CR" dirty="0" smtClean="0"/>
              <a:t> </a:t>
            </a:r>
            <a:r>
              <a:rPr lang="es-CR" dirty="0" err="1" smtClean="0"/>
              <a:t>name</a:t>
            </a:r>
            <a:r>
              <a:rPr lang="es-CR" dirty="0" smtClean="0"/>
              <a:t> </a:t>
            </a:r>
            <a:r>
              <a:rPr lang="es-CR" dirty="0" err="1" smtClean="0"/>
              <a:t>is</a:t>
            </a:r>
            <a:r>
              <a:rPr lang="es-CR" dirty="0" smtClean="0"/>
              <a:t> __”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89567"/>
            <a:ext cx="5105400" cy="4572000"/>
          </a:xfrm>
        </p:spPr>
        <p:txBody>
          <a:bodyPr/>
          <a:lstStyle/>
          <a:p>
            <a:endParaRPr lang="es-CR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62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Paso Tres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89566"/>
            <a:ext cx="3886200" cy="519223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Estudiante</a:t>
            </a:r>
            <a:r>
              <a:rPr lang="en-US" dirty="0" smtClean="0"/>
              <a:t> B:  Greet and ask name</a:t>
            </a:r>
          </a:p>
          <a:p>
            <a:endParaRPr lang="en-US" dirty="0" smtClean="0"/>
          </a:p>
          <a:p>
            <a:r>
              <a:rPr lang="es-CR" dirty="0" smtClean="0"/>
              <a:t>Estudiante A:Answer and </a:t>
            </a:r>
            <a:r>
              <a:rPr lang="es-CR" dirty="0" err="1" smtClean="0"/>
              <a:t>ask</a:t>
            </a:r>
            <a:r>
              <a:rPr lang="es-CR" dirty="0" smtClean="0"/>
              <a:t> “and </a:t>
            </a:r>
            <a:r>
              <a:rPr lang="es-CR" dirty="0" err="1" smtClean="0"/>
              <a:t>you</a:t>
            </a:r>
            <a:r>
              <a:rPr lang="es-CR" dirty="0" smtClean="0"/>
              <a:t>”</a:t>
            </a:r>
          </a:p>
          <a:p>
            <a:r>
              <a:rPr lang="es-CR" dirty="0" smtClean="0"/>
              <a:t>B: </a:t>
            </a:r>
            <a:r>
              <a:rPr lang="es-CR" dirty="0" err="1" smtClean="0"/>
              <a:t>Say</a:t>
            </a:r>
            <a:r>
              <a:rPr lang="es-CR" dirty="0" smtClean="0"/>
              <a:t> “ </a:t>
            </a:r>
            <a:r>
              <a:rPr lang="es-CR" dirty="0" err="1" smtClean="0"/>
              <a:t>My</a:t>
            </a:r>
            <a:r>
              <a:rPr lang="es-CR" dirty="0" smtClean="0"/>
              <a:t> </a:t>
            </a:r>
            <a:r>
              <a:rPr lang="es-CR" dirty="0" err="1" smtClean="0"/>
              <a:t>name</a:t>
            </a:r>
            <a:r>
              <a:rPr lang="es-CR" dirty="0" smtClean="0"/>
              <a:t> </a:t>
            </a:r>
            <a:r>
              <a:rPr lang="es-CR" dirty="0" err="1" smtClean="0"/>
              <a:t>is</a:t>
            </a:r>
            <a:r>
              <a:rPr lang="es-CR" dirty="0" smtClean="0"/>
              <a:t> __”</a:t>
            </a:r>
          </a:p>
          <a:p>
            <a:r>
              <a:rPr lang="es-CR" dirty="0" smtClean="0"/>
              <a:t>A: </a:t>
            </a:r>
            <a:r>
              <a:rPr lang="es-CR" dirty="0" err="1" smtClean="0"/>
              <a:t>Say</a:t>
            </a:r>
            <a:r>
              <a:rPr lang="es-CR" dirty="0" smtClean="0"/>
              <a:t> “</a:t>
            </a:r>
            <a:r>
              <a:rPr lang="es-CR" dirty="0" err="1" smtClean="0"/>
              <a:t>pleased</a:t>
            </a:r>
            <a:r>
              <a:rPr lang="es-CR" dirty="0" smtClean="0"/>
              <a:t> </a:t>
            </a:r>
            <a:r>
              <a:rPr lang="es-CR" dirty="0" err="1" smtClean="0"/>
              <a:t>to</a:t>
            </a:r>
            <a:r>
              <a:rPr lang="es-CR" dirty="0" smtClean="0"/>
              <a:t> </a:t>
            </a:r>
            <a:r>
              <a:rPr lang="es-CR" dirty="0" err="1" smtClean="0"/>
              <a:t>meet</a:t>
            </a:r>
            <a:r>
              <a:rPr lang="es-CR" dirty="0" smtClean="0"/>
              <a:t> </a:t>
            </a:r>
            <a:r>
              <a:rPr lang="es-CR" dirty="0" err="1" smtClean="0"/>
              <a:t>you</a:t>
            </a:r>
            <a:r>
              <a:rPr lang="es-CR" dirty="0" smtClean="0"/>
              <a:t>” </a:t>
            </a:r>
            <a:r>
              <a:rPr lang="es-CR" dirty="0" err="1" smtClean="0"/>
              <a:t>or</a:t>
            </a:r>
            <a:r>
              <a:rPr lang="es-CR" dirty="0" smtClean="0"/>
              <a:t> “</a:t>
            </a:r>
            <a:r>
              <a:rPr lang="es-CR" dirty="0" err="1" smtClean="0"/>
              <a:t>charmed</a:t>
            </a:r>
            <a:r>
              <a:rPr lang="es-CR" dirty="0" smtClean="0"/>
              <a:t>”</a:t>
            </a:r>
          </a:p>
          <a:p>
            <a:r>
              <a:rPr lang="es-CR" dirty="0" smtClean="0"/>
              <a:t>B: </a:t>
            </a:r>
            <a:r>
              <a:rPr lang="es-CR" dirty="0" err="1" smtClean="0"/>
              <a:t>Say</a:t>
            </a:r>
            <a:r>
              <a:rPr lang="es-CR" dirty="0" smtClean="0"/>
              <a:t> “</a:t>
            </a:r>
            <a:r>
              <a:rPr lang="es-CR" dirty="0" err="1" smtClean="0"/>
              <a:t>Likewise</a:t>
            </a:r>
            <a:r>
              <a:rPr lang="es-CR" dirty="0" smtClean="0"/>
              <a:t>”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89566"/>
            <a:ext cx="5105400" cy="4963633"/>
          </a:xfrm>
        </p:spPr>
        <p:txBody>
          <a:bodyPr>
            <a:normAutofit lnSpcReduction="10000"/>
          </a:bodyPr>
          <a:lstStyle/>
          <a:p>
            <a:r>
              <a:rPr lang="es-CR" dirty="0" smtClean="0"/>
              <a:t>Hola/ Buenos días/Buenas tardes/Buenas noches </a:t>
            </a:r>
          </a:p>
          <a:p>
            <a:r>
              <a:rPr lang="es-CR" dirty="0" smtClean="0"/>
              <a:t>¿Cómo te llamas?</a:t>
            </a:r>
          </a:p>
          <a:p>
            <a:r>
              <a:rPr lang="es-CR" dirty="0" smtClean="0"/>
              <a:t>Me llamo ______ ¿Y tú?</a:t>
            </a:r>
          </a:p>
          <a:p>
            <a:endParaRPr lang="es-CR" dirty="0"/>
          </a:p>
          <a:p>
            <a:r>
              <a:rPr lang="es-CR" dirty="0" smtClean="0"/>
              <a:t>Me llamo _______</a:t>
            </a:r>
          </a:p>
          <a:p>
            <a:endParaRPr lang="es-CR" dirty="0"/>
          </a:p>
          <a:p>
            <a:r>
              <a:rPr lang="es-CR" dirty="0" smtClean="0"/>
              <a:t>Mucho gusto/Encantado(a)</a:t>
            </a:r>
          </a:p>
          <a:p>
            <a:endParaRPr lang="es-CR" dirty="0" smtClean="0"/>
          </a:p>
          <a:p>
            <a:r>
              <a:rPr lang="es-CR" dirty="0" smtClean="0"/>
              <a:t>Igualmente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68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Paso Tres  ¡Solitos!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89566"/>
            <a:ext cx="7010400" cy="5192233"/>
          </a:xfrm>
        </p:spPr>
        <p:txBody>
          <a:bodyPr>
            <a:normAutofit/>
          </a:bodyPr>
          <a:lstStyle/>
          <a:p>
            <a:r>
              <a:rPr lang="en-US" dirty="0" err="1" smtClean="0"/>
              <a:t>Estudiante</a:t>
            </a:r>
            <a:r>
              <a:rPr lang="en-US" dirty="0" smtClean="0"/>
              <a:t> B:  Greet and ask name</a:t>
            </a:r>
          </a:p>
          <a:p>
            <a:r>
              <a:rPr lang="es-CR" dirty="0" smtClean="0"/>
              <a:t>Estudiante A:Answer and </a:t>
            </a:r>
            <a:r>
              <a:rPr lang="es-CR" dirty="0" err="1" smtClean="0"/>
              <a:t>ask</a:t>
            </a:r>
            <a:r>
              <a:rPr lang="es-CR" dirty="0" smtClean="0"/>
              <a:t> “and </a:t>
            </a:r>
            <a:r>
              <a:rPr lang="es-CR" dirty="0" err="1" smtClean="0"/>
              <a:t>you</a:t>
            </a:r>
            <a:r>
              <a:rPr lang="es-CR" dirty="0" smtClean="0"/>
              <a:t>”</a:t>
            </a:r>
          </a:p>
          <a:p>
            <a:r>
              <a:rPr lang="es-CR" dirty="0" smtClean="0"/>
              <a:t>B: </a:t>
            </a:r>
            <a:r>
              <a:rPr lang="es-CR" dirty="0" err="1" smtClean="0"/>
              <a:t>Say</a:t>
            </a:r>
            <a:r>
              <a:rPr lang="es-CR" dirty="0" smtClean="0"/>
              <a:t> “ </a:t>
            </a:r>
            <a:r>
              <a:rPr lang="es-CR" dirty="0" err="1" smtClean="0"/>
              <a:t>My</a:t>
            </a:r>
            <a:r>
              <a:rPr lang="es-CR" dirty="0" smtClean="0"/>
              <a:t> </a:t>
            </a:r>
            <a:r>
              <a:rPr lang="es-CR" dirty="0" err="1" smtClean="0"/>
              <a:t>name</a:t>
            </a:r>
            <a:r>
              <a:rPr lang="es-CR" dirty="0" smtClean="0"/>
              <a:t> </a:t>
            </a:r>
            <a:r>
              <a:rPr lang="es-CR" dirty="0" err="1" smtClean="0"/>
              <a:t>is</a:t>
            </a:r>
            <a:r>
              <a:rPr lang="es-CR" dirty="0" smtClean="0"/>
              <a:t> __”</a:t>
            </a:r>
          </a:p>
          <a:p>
            <a:r>
              <a:rPr lang="es-CR" dirty="0" smtClean="0"/>
              <a:t>A: </a:t>
            </a:r>
            <a:r>
              <a:rPr lang="es-CR" dirty="0" err="1" smtClean="0"/>
              <a:t>Say</a:t>
            </a:r>
            <a:r>
              <a:rPr lang="es-CR" dirty="0" smtClean="0"/>
              <a:t> “</a:t>
            </a:r>
            <a:r>
              <a:rPr lang="es-CR" dirty="0" err="1" smtClean="0"/>
              <a:t>pleased</a:t>
            </a:r>
            <a:r>
              <a:rPr lang="es-CR" dirty="0" smtClean="0"/>
              <a:t> </a:t>
            </a:r>
            <a:r>
              <a:rPr lang="es-CR" dirty="0" err="1" smtClean="0"/>
              <a:t>to</a:t>
            </a:r>
            <a:r>
              <a:rPr lang="es-CR" dirty="0" smtClean="0"/>
              <a:t> </a:t>
            </a:r>
            <a:r>
              <a:rPr lang="es-CR" dirty="0" err="1" smtClean="0"/>
              <a:t>meet</a:t>
            </a:r>
            <a:r>
              <a:rPr lang="es-CR" dirty="0" smtClean="0"/>
              <a:t> </a:t>
            </a:r>
            <a:r>
              <a:rPr lang="es-CR" dirty="0" err="1" smtClean="0"/>
              <a:t>you</a:t>
            </a:r>
            <a:r>
              <a:rPr lang="es-CR" dirty="0" smtClean="0"/>
              <a:t>” </a:t>
            </a:r>
            <a:r>
              <a:rPr lang="es-CR" dirty="0" err="1" smtClean="0"/>
              <a:t>or</a:t>
            </a:r>
            <a:r>
              <a:rPr lang="es-CR" dirty="0" smtClean="0"/>
              <a:t> “</a:t>
            </a:r>
            <a:r>
              <a:rPr lang="es-CR" dirty="0" err="1" smtClean="0"/>
              <a:t>charmed</a:t>
            </a:r>
            <a:r>
              <a:rPr lang="es-CR" dirty="0" smtClean="0"/>
              <a:t>”</a:t>
            </a:r>
          </a:p>
          <a:p>
            <a:r>
              <a:rPr lang="es-CR" dirty="0" smtClean="0"/>
              <a:t>B: </a:t>
            </a:r>
            <a:r>
              <a:rPr lang="es-CR" dirty="0" err="1" smtClean="0"/>
              <a:t>Say</a:t>
            </a:r>
            <a:r>
              <a:rPr lang="es-CR" dirty="0" smtClean="0"/>
              <a:t> “</a:t>
            </a:r>
            <a:r>
              <a:rPr lang="es-CR" dirty="0" err="1" smtClean="0"/>
              <a:t>Likewise</a:t>
            </a:r>
            <a:r>
              <a:rPr lang="es-CR" dirty="0" smtClean="0"/>
              <a:t>”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53400" y="1589566"/>
            <a:ext cx="838200" cy="4963633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0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Paso cuatro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R" dirty="0" smtClean="0"/>
              <a:t>A:  Ask </a:t>
            </a:r>
            <a:r>
              <a:rPr lang="es-CR" dirty="0" err="1" smtClean="0"/>
              <a:t>how</a:t>
            </a:r>
            <a:r>
              <a:rPr lang="es-CR" dirty="0" smtClean="0"/>
              <a:t> he/</a:t>
            </a:r>
            <a:r>
              <a:rPr lang="es-CR" dirty="0" err="1" smtClean="0"/>
              <a:t>she</a:t>
            </a:r>
            <a:r>
              <a:rPr lang="es-CR" dirty="0" smtClean="0"/>
              <a:t> </a:t>
            </a:r>
            <a:r>
              <a:rPr lang="es-CR" dirty="0" err="1" smtClean="0"/>
              <a:t>is</a:t>
            </a:r>
            <a:r>
              <a:rPr lang="es-CR" dirty="0"/>
              <a:t>.</a:t>
            </a:r>
            <a:endParaRPr lang="es-CR" dirty="0" smtClean="0"/>
          </a:p>
          <a:p>
            <a:r>
              <a:rPr lang="es-CR" dirty="0" smtClean="0"/>
              <a:t>B:  </a:t>
            </a:r>
            <a:r>
              <a:rPr lang="es-CR" dirty="0" err="1" smtClean="0"/>
              <a:t>Respond</a:t>
            </a:r>
            <a:r>
              <a:rPr lang="es-CR" dirty="0" smtClean="0"/>
              <a:t> and </a:t>
            </a:r>
            <a:r>
              <a:rPr lang="es-CR" dirty="0" err="1" smtClean="0"/>
              <a:t>ask</a:t>
            </a:r>
            <a:r>
              <a:rPr lang="es-CR" dirty="0" smtClean="0"/>
              <a:t> “and </a:t>
            </a:r>
            <a:r>
              <a:rPr lang="es-CR" dirty="0" err="1" smtClean="0"/>
              <a:t>you</a:t>
            </a:r>
            <a:r>
              <a:rPr lang="es-CR" dirty="0" smtClean="0"/>
              <a:t>?”</a:t>
            </a:r>
          </a:p>
          <a:p>
            <a:r>
              <a:rPr lang="es-CR" dirty="0" smtClean="0"/>
              <a:t>A:  </a:t>
            </a:r>
            <a:r>
              <a:rPr lang="es-CR" dirty="0" err="1" smtClean="0"/>
              <a:t>Respond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CR" dirty="0" smtClean="0"/>
              <a:t>¿</a:t>
            </a:r>
            <a:r>
              <a:rPr lang="es-CR" dirty="0"/>
              <a:t> Cómo </a:t>
            </a:r>
            <a:r>
              <a:rPr lang="es-CR" dirty="0" smtClean="0"/>
              <a:t>estás?</a:t>
            </a:r>
          </a:p>
          <a:p>
            <a:r>
              <a:rPr lang="es-CR" dirty="0"/>
              <a:t>Bien, muy bien, regular, mal</a:t>
            </a:r>
            <a:r>
              <a:rPr lang="es-CR" dirty="0" smtClean="0"/>
              <a:t>./¿Y tú?</a:t>
            </a:r>
          </a:p>
          <a:p>
            <a:r>
              <a:rPr lang="es-CR" dirty="0"/>
              <a:t>Bien, muy bien, </a:t>
            </a:r>
            <a:r>
              <a:rPr lang="es-CR" dirty="0" err="1" smtClean="0"/>
              <a:t>super</a:t>
            </a:r>
            <a:r>
              <a:rPr lang="es-CR" dirty="0" smtClean="0"/>
              <a:t> bien, regular</a:t>
            </a:r>
            <a:r>
              <a:rPr lang="es-CR" dirty="0"/>
              <a:t>, </a:t>
            </a:r>
            <a:r>
              <a:rPr lang="es-CR" dirty="0" smtClean="0"/>
              <a:t>mal, excelente,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9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Paso cuatro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R" dirty="0" smtClean="0"/>
              <a:t>A:  Ask </a:t>
            </a:r>
            <a:r>
              <a:rPr lang="es-CR" dirty="0" err="1" smtClean="0"/>
              <a:t>how</a:t>
            </a:r>
            <a:r>
              <a:rPr lang="es-CR" dirty="0" smtClean="0"/>
              <a:t> he/</a:t>
            </a:r>
            <a:r>
              <a:rPr lang="es-CR" dirty="0" err="1" smtClean="0"/>
              <a:t>she</a:t>
            </a:r>
            <a:r>
              <a:rPr lang="es-CR" dirty="0" smtClean="0"/>
              <a:t> </a:t>
            </a:r>
            <a:r>
              <a:rPr lang="es-CR" dirty="0" err="1" smtClean="0"/>
              <a:t>is</a:t>
            </a:r>
            <a:r>
              <a:rPr lang="es-CR" dirty="0"/>
              <a:t>.</a:t>
            </a:r>
            <a:endParaRPr lang="es-CR" dirty="0" smtClean="0"/>
          </a:p>
          <a:p>
            <a:r>
              <a:rPr lang="es-CR" dirty="0" smtClean="0"/>
              <a:t>B:  </a:t>
            </a:r>
            <a:r>
              <a:rPr lang="es-CR" dirty="0" err="1" smtClean="0"/>
              <a:t>Respond</a:t>
            </a:r>
            <a:r>
              <a:rPr lang="es-CR" dirty="0" smtClean="0"/>
              <a:t> and </a:t>
            </a:r>
            <a:r>
              <a:rPr lang="es-CR" dirty="0" err="1" smtClean="0"/>
              <a:t>ask</a:t>
            </a:r>
            <a:r>
              <a:rPr lang="es-CR" dirty="0" smtClean="0"/>
              <a:t> “and </a:t>
            </a:r>
            <a:r>
              <a:rPr lang="es-CR" dirty="0" err="1" smtClean="0"/>
              <a:t>you</a:t>
            </a:r>
            <a:r>
              <a:rPr lang="es-CR" dirty="0" smtClean="0"/>
              <a:t>?”</a:t>
            </a:r>
          </a:p>
          <a:p>
            <a:r>
              <a:rPr lang="es-CR" dirty="0" smtClean="0"/>
              <a:t>A:  </a:t>
            </a:r>
            <a:r>
              <a:rPr lang="es-CR" dirty="0" err="1" smtClean="0"/>
              <a:t>Respond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CR" dirty="0" smtClean="0"/>
              <a:t>¿</a:t>
            </a:r>
            <a:r>
              <a:rPr lang="es-CR" dirty="0"/>
              <a:t> </a:t>
            </a:r>
            <a:r>
              <a:rPr lang="es-CR" dirty="0" smtClean="0"/>
              <a:t>Qué tal?</a:t>
            </a:r>
          </a:p>
          <a:p>
            <a:r>
              <a:rPr lang="es-CR" dirty="0"/>
              <a:t>Bien, muy bien, regular, mal</a:t>
            </a:r>
            <a:r>
              <a:rPr lang="es-CR" dirty="0" smtClean="0"/>
              <a:t>./¿Y tú?</a:t>
            </a:r>
          </a:p>
          <a:p>
            <a:r>
              <a:rPr lang="es-CR" dirty="0"/>
              <a:t>Bien, muy bien, </a:t>
            </a:r>
            <a:r>
              <a:rPr lang="es-CR" dirty="0" err="1" smtClean="0"/>
              <a:t>super</a:t>
            </a:r>
            <a:r>
              <a:rPr lang="es-CR" dirty="0" smtClean="0"/>
              <a:t> bien, regular</a:t>
            </a:r>
            <a:r>
              <a:rPr lang="es-CR" dirty="0"/>
              <a:t>, </a:t>
            </a:r>
            <a:r>
              <a:rPr lang="es-CR" dirty="0" smtClean="0"/>
              <a:t>mal, excelente,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36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Paso cuatro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R" dirty="0" smtClean="0"/>
              <a:t>A:  Ask </a:t>
            </a:r>
            <a:r>
              <a:rPr lang="es-CR" dirty="0" err="1" smtClean="0"/>
              <a:t>how</a:t>
            </a:r>
            <a:r>
              <a:rPr lang="es-CR" dirty="0" smtClean="0"/>
              <a:t> he/</a:t>
            </a:r>
            <a:r>
              <a:rPr lang="es-CR" dirty="0" err="1" smtClean="0"/>
              <a:t>she</a:t>
            </a:r>
            <a:r>
              <a:rPr lang="es-CR" dirty="0" smtClean="0"/>
              <a:t> </a:t>
            </a:r>
            <a:r>
              <a:rPr lang="es-CR" dirty="0" err="1" smtClean="0"/>
              <a:t>is</a:t>
            </a:r>
            <a:r>
              <a:rPr lang="es-CR" dirty="0"/>
              <a:t>.</a:t>
            </a:r>
            <a:endParaRPr lang="es-CR" dirty="0" smtClean="0"/>
          </a:p>
          <a:p>
            <a:r>
              <a:rPr lang="es-CR" dirty="0" smtClean="0"/>
              <a:t>B:  </a:t>
            </a:r>
            <a:r>
              <a:rPr lang="es-CR" dirty="0" err="1" smtClean="0"/>
              <a:t>Respond</a:t>
            </a:r>
            <a:r>
              <a:rPr lang="es-CR" dirty="0" smtClean="0"/>
              <a:t>, </a:t>
            </a:r>
            <a:r>
              <a:rPr lang="es-CR" dirty="0" err="1" smtClean="0"/>
              <a:t>thank</a:t>
            </a:r>
            <a:r>
              <a:rPr lang="es-CR" dirty="0" smtClean="0"/>
              <a:t> and </a:t>
            </a:r>
            <a:r>
              <a:rPr lang="es-CR" dirty="0" err="1" smtClean="0"/>
              <a:t>ask</a:t>
            </a:r>
            <a:r>
              <a:rPr lang="es-CR" dirty="0" smtClean="0"/>
              <a:t> “and </a:t>
            </a:r>
            <a:r>
              <a:rPr lang="es-CR" dirty="0" err="1" smtClean="0"/>
              <a:t>you</a:t>
            </a:r>
            <a:r>
              <a:rPr lang="es-CR" dirty="0" smtClean="0"/>
              <a:t>?”</a:t>
            </a:r>
          </a:p>
          <a:p>
            <a:r>
              <a:rPr lang="es-CR" dirty="0" smtClean="0"/>
              <a:t>A:  </a:t>
            </a:r>
            <a:r>
              <a:rPr lang="es-CR" dirty="0" err="1" smtClean="0"/>
              <a:t>Respond</a:t>
            </a:r>
            <a:r>
              <a:rPr lang="es-CR" dirty="0" smtClean="0"/>
              <a:t>, </a:t>
            </a:r>
            <a:r>
              <a:rPr lang="es-CR" dirty="0" err="1" smtClean="0"/>
              <a:t>thank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CR" dirty="0" smtClean="0"/>
              <a:t>¿Cómo estás?/¿ Qué tal?</a:t>
            </a:r>
          </a:p>
          <a:p>
            <a:r>
              <a:rPr lang="es-CR" dirty="0"/>
              <a:t>Bien, muy bien, regular, mal</a:t>
            </a:r>
            <a:r>
              <a:rPr lang="es-CR" dirty="0" smtClean="0"/>
              <a:t>. GRACIAS/¿Y tú?</a:t>
            </a:r>
          </a:p>
          <a:p>
            <a:r>
              <a:rPr lang="es-CR" dirty="0"/>
              <a:t>Bien, muy bien, </a:t>
            </a:r>
            <a:r>
              <a:rPr lang="es-CR" dirty="0" err="1" smtClean="0"/>
              <a:t>super</a:t>
            </a:r>
            <a:r>
              <a:rPr lang="es-CR" dirty="0" smtClean="0"/>
              <a:t> bien, regular</a:t>
            </a:r>
            <a:r>
              <a:rPr lang="es-CR" dirty="0"/>
              <a:t>, </a:t>
            </a:r>
            <a:r>
              <a:rPr lang="es-CR" dirty="0" smtClean="0"/>
              <a:t>mal, excelente, GRACIAS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60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1173</TotalTime>
  <Words>812</Words>
  <Application>Microsoft Office PowerPoint</Application>
  <PresentationFormat>On-screen Show (4:3)</PresentationFormat>
  <Paragraphs>138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Trek</vt:lpstr>
      <vt:lpstr>¡Buenos días!</vt:lpstr>
      <vt:lpstr>Directed dialogue- Paso 1</vt:lpstr>
      <vt:lpstr>Paso Dos</vt:lpstr>
      <vt:lpstr>Paso dos    ¡Solitos!</vt:lpstr>
      <vt:lpstr>Paso Tres</vt:lpstr>
      <vt:lpstr>Paso Tres  ¡Solitos!</vt:lpstr>
      <vt:lpstr>Paso cuatro a</vt:lpstr>
      <vt:lpstr>Paso cuatro b</vt:lpstr>
      <vt:lpstr>Paso cuatro c</vt:lpstr>
      <vt:lpstr>Paso cuatro d</vt:lpstr>
      <vt:lpstr>Paso cuatro d  ¡Solitos!</vt:lpstr>
      <vt:lpstr>Paso cinco</vt:lpstr>
      <vt:lpstr>Paso cinco  solitos</vt:lpstr>
      <vt:lpstr>PowerPoint Presentation</vt:lpstr>
      <vt:lpstr>Paso seis  ¡solitos!</vt:lpstr>
    </vt:vector>
  </TitlesOfParts>
  <Company>Chico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¡Buenos días!</dc:title>
  <dc:creator>Jennifer Salas</dc:creator>
  <cp:lastModifiedBy>Jennifer Salas</cp:lastModifiedBy>
  <cp:revision>10</cp:revision>
  <cp:lastPrinted>2013-09-05T17:11:14Z</cp:lastPrinted>
  <dcterms:created xsi:type="dcterms:W3CDTF">2013-08-29T14:27:39Z</dcterms:created>
  <dcterms:modified xsi:type="dcterms:W3CDTF">2013-09-05T23:24:29Z</dcterms:modified>
</cp:coreProperties>
</file>