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9" r:id="rId3"/>
    <p:sldId id="267" r:id="rId4"/>
    <p:sldId id="260" r:id="rId5"/>
    <p:sldId id="262" r:id="rId6"/>
    <p:sldId id="268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4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326C-C1A8-4548-A250-1DCDABC2F993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5C94F-6063-42FF-990E-B02255B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C94F-6063-42FF-990E-B02255B19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url?sa=i&amp;rct=j&amp;q=student&amp;source=images&amp;cd=&amp;cad=rja&amp;docid=Yy68IHfYs7UaYM&amp;tbnid=yNYT3PTelvy4KM:&amp;ved=0CAUQjRw&amp;url=http://www.viainfo.net/faresandpasses/students.aspx&amp;ei=rxIDUsiYEaSuyQHFwoCIBA&amp;bvm=bv.50500085,d.aWc&amp;psig=AFQjCNHFQyGO8YBcYDMOzphGBSM8Yrnr6Q&amp;ust=13760174205832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R" sz="6600" b="1" dirty="0" smtClean="0">
                <a:latin typeface="Aharoni" pitchFamily="2" charset="-79"/>
                <a:cs typeface="Aharoni" pitchFamily="2" charset="-79"/>
              </a:rPr>
              <a:t>¿Cómo es ella?</a:t>
            </a:r>
            <a:br>
              <a:rPr lang="es-CR" sz="6600" b="1" dirty="0" smtClean="0">
                <a:latin typeface="Aharoni" pitchFamily="2" charset="-79"/>
                <a:cs typeface="Aharoni" pitchFamily="2" charset="-79"/>
              </a:rPr>
            </a:br>
            <a:r>
              <a:rPr lang="es-CR" sz="6600" b="1" dirty="0" smtClean="0">
                <a:latin typeface="Aharoni" pitchFamily="2" charset="-79"/>
                <a:cs typeface="Aharoni" pitchFamily="2" charset="-79"/>
              </a:rPr>
              <a:t>¿Cómo es él?</a:t>
            </a:r>
            <a:endParaRPr lang="en-US" sz="6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686800" cy="30781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i="1" dirty="0" err="1" smtClean="0"/>
              <a:t>Vamos</a:t>
            </a:r>
            <a:r>
              <a:rPr lang="en-US" sz="6600" i="1" dirty="0" smtClean="0"/>
              <a:t> a </a:t>
            </a:r>
            <a:r>
              <a:rPr lang="en-US" sz="6600" i="1" dirty="0" err="1" smtClean="0"/>
              <a:t>conocer</a:t>
            </a:r>
            <a:r>
              <a:rPr lang="en-US" sz="6600" i="1" dirty="0" smtClean="0"/>
              <a:t> a </a:t>
            </a:r>
            <a:r>
              <a:rPr lang="en-US" sz="6600" i="1" dirty="0" err="1" smtClean="0"/>
              <a:t>unos</a:t>
            </a:r>
            <a:r>
              <a:rPr lang="en-US" sz="6600" i="1" dirty="0" smtClean="0"/>
              <a:t> </a:t>
            </a:r>
            <a:r>
              <a:rPr lang="en-US" sz="6600" i="1" dirty="0" err="1" smtClean="0"/>
              <a:t>estudiantes</a:t>
            </a:r>
            <a:r>
              <a:rPr lang="en-US" sz="6600" i="1" dirty="0" smtClean="0"/>
              <a:t> 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22021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Entrevistas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160338"/>
            <a:ext cx="4405909" cy="59658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 smtClean="0"/>
              <a:t>vives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familia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mascotas</a:t>
            </a:r>
            <a:r>
              <a:rPr lang="en-US" dirty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cumpleaños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deportes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gustan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libre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 smtClean="0"/>
              <a:t>Sacas</a:t>
            </a:r>
            <a:r>
              <a:rPr lang="en-US" dirty="0" smtClean="0"/>
              <a:t> </a:t>
            </a:r>
            <a:r>
              <a:rPr lang="en-US" dirty="0" err="1"/>
              <a:t>buenas</a:t>
            </a:r>
            <a:r>
              <a:rPr lang="en-US" dirty="0"/>
              <a:t> o </a:t>
            </a:r>
            <a:r>
              <a:rPr lang="en-US" dirty="0" err="1"/>
              <a:t>malas</a:t>
            </a:r>
            <a:r>
              <a:rPr lang="en-US" dirty="0"/>
              <a:t> </a:t>
            </a:r>
            <a:r>
              <a:rPr lang="en-US" dirty="0" err="1"/>
              <a:t>notas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Forma grupos</a:t>
            </a:r>
            <a:r>
              <a:rPr lang="en-US" sz="2000" dirty="0" smtClean="0"/>
              <a:t> de dos.</a:t>
            </a:r>
          </a:p>
          <a:p>
            <a:r>
              <a:rPr lang="en-US" sz="2000" dirty="0" err="1" smtClean="0"/>
              <a:t>Entrevista</a:t>
            </a:r>
            <a:r>
              <a:rPr lang="en-US" sz="2000" dirty="0" smtClean="0"/>
              <a:t> a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compañero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Escribe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respuestas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tarde</a:t>
            </a:r>
            <a:r>
              <a:rPr lang="en-US" sz="2000" dirty="0"/>
              <a:t>.</a:t>
            </a:r>
          </a:p>
        </p:txBody>
      </p:sp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CR" dirty="0" smtClean="0"/>
              <a:t>Primero…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3"/>
            <a:r>
              <a:rPr lang="es-CR" sz="7600" dirty="0" smtClean="0"/>
              <a:t>¡Un Repaso!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7715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significan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interrogativas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¿</a:t>
            </a:r>
            <a:r>
              <a:rPr lang="en-US" dirty="0" err="1" smtClean="0"/>
              <a:t>Dónde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How/what is it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Which/what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641" y="-304800"/>
            <a:ext cx="8229600" cy="1143000"/>
          </a:xfrm>
        </p:spPr>
        <p:txBody>
          <a:bodyPr/>
          <a:lstStyle/>
          <a:p>
            <a:r>
              <a:rPr lang="en-US" dirty="0" smtClean="0"/>
              <a:t>Anita</a:t>
            </a:r>
            <a:endParaRPr lang="en-US" dirty="0"/>
          </a:p>
        </p:txBody>
      </p:sp>
      <p:pic>
        <p:nvPicPr>
          <p:cNvPr id="1026" name="Picture 2" descr="http://www.viainfo.net/images/FaresAndPasses/StudentPas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28" y="2438400"/>
            <a:ext cx="1594167" cy="19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653436" y="4876800"/>
            <a:ext cx="1623164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895599"/>
            <a:ext cx="1828800" cy="1219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 padres</a:t>
            </a:r>
          </a:p>
          <a:p>
            <a:pPr algn="ctr"/>
            <a:r>
              <a:rPr lang="en-US" dirty="0" smtClean="0"/>
              <a:t>2 </a:t>
            </a:r>
            <a:r>
              <a:rPr lang="en-US" dirty="0" err="1" smtClean="0"/>
              <a:t>hermanos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2000" y="381000"/>
            <a:ext cx="2514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arte – A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química</a:t>
            </a:r>
            <a:r>
              <a:rPr lang="en-US" dirty="0" smtClean="0"/>
              <a:t> - B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español</a:t>
            </a:r>
            <a:r>
              <a:rPr lang="en-US" dirty="0" smtClean="0"/>
              <a:t> – A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inglés</a:t>
            </a:r>
            <a:r>
              <a:rPr lang="en-US" dirty="0" smtClean="0"/>
              <a:t> - A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-B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800" y="4648200"/>
            <a:ext cx="2895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con </a:t>
            </a:r>
            <a:r>
              <a:rPr lang="en-US" dirty="0" err="1" smtClean="0"/>
              <a:t>amigas</a:t>
            </a:r>
            <a:endParaRPr lang="en-US" dirty="0" smtClean="0"/>
          </a:p>
          <a:p>
            <a:pPr algn="ctr"/>
            <a:r>
              <a:rPr lang="en-US" dirty="0" err="1" smtClean="0"/>
              <a:t>Ir</a:t>
            </a:r>
            <a:r>
              <a:rPr lang="en-US" dirty="0" smtClean="0"/>
              <a:t> al cine</a:t>
            </a:r>
          </a:p>
          <a:p>
            <a:pPr algn="ctr"/>
            <a:r>
              <a:rPr lang="en-US" dirty="0" err="1" smtClean="0"/>
              <a:t>Ir</a:t>
            </a:r>
            <a:r>
              <a:rPr lang="en-US" dirty="0" smtClean="0"/>
              <a:t> a fiestas</a:t>
            </a:r>
          </a:p>
          <a:p>
            <a:pPr algn="ctr"/>
            <a:r>
              <a:rPr lang="en-US" dirty="0" err="1" smtClean="0"/>
              <a:t>Ir</a:t>
            </a:r>
            <a:r>
              <a:rPr lang="en-US" dirty="0" smtClean="0"/>
              <a:t> a comer</a:t>
            </a:r>
          </a:p>
        </p:txBody>
      </p:sp>
      <p:sp>
        <p:nvSpPr>
          <p:cNvPr id="11" name="Oval 10"/>
          <p:cNvSpPr/>
          <p:nvPr/>
        </p:nvSpPr>
        <p:spPr>
          <a:xfrm>
            <a:off x="6557375" y="1219200"/>
            <a:ext cx="2510425" cy="2438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lta</a:t>
            </a:r>
            <a:endParaRPr lang="en-US" dirty="0" smtClean="0"/>
          </a:p>
          <a:p>
            <a:pPr algn="ctr"/>
            <a:r>
              <a:rPr lang="en-US" dirty="0" err="1"/>
              <a:t>b</a:t>
            </a:r>
            <a:r>
              <a:rPr lang="en-US" dirty="0" err="1" smtClean="0"/>
              <a:t>onita</a:t>
            </a:r>
            <a:endParaRPr lang="en-US" dirty="0" smtClean="0"/>
          </a:p>
          <a:p>
            <a:pPr algn="ctr"/>
            <a:r>
              <a:rPr lang="en-US" dirty="0" err="1"/>
              <a:t>c</a:t>
            </a:r>
            <a:r>
              <a:rPr lang="en-US" dirty="0" err="1" smtClean="0"/>
              <a:t>reativa</a:t>
            </a:r>
            <a:endParaRPr lang="en-US" dirty="0" smtClean="0"/>
          </a:p>
          <a:p>
            <a:pPr algn="ctr"/>
            <a:r>
              <a:rPr lang="en-US" dirty="0" err="1" smtClean="0"/>
              <a:t>atlética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6404974" y="3797474"/>
            <a:ext cx="1824625" cy="1155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fútbol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5200" y="761999"/>
            <a:ext cx="1524000" cy="1406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gato</a:t>
            </a:r>
            <a:endParaRPr lang="en-US" dirty="0" smtClean="0"/>
          </a:p>
          <a:p>
            <a:pPr algn="ctr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perro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029201" y="1253646"/>
            <a:ext cx="1375774" cy="141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a</a:t>
            </a:r>
            <a:r>
              <a:rPr lang="el-GR" dirty="0" smtClean="0">
                <a:latin typeface="Calibri"/>
              </a:rPr>
              <a:t>ῆ</a:t>
            </a:r>
            <a:r>
              <a:rPr lang="en-US" dirty="0" err="1" smtClean="0">
                <a:latin typeface="Calibri"/>
              </a:rPr>
              <a:t>os</a:t>
            </a:r>
            <a:r>
              <a:rPr lang="en-US" dirty="0" smtClean="0">
                <a:latin typeface="Calibri"/>
              </a:rPr>
              <a:t> </a:t>
            </a:r>
          </a:p>
          <a:p>
            <a:pPr algn="ctr"/>
            <a:r>
              <a:rPr lang="en-US" dirty="0" smtClean="0">
                <a:latin typeface="Calibri"/>
              </a:rPr>
              <a:t>7/8/97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323537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15000" y="923924"/>
            <a:ext cx="1600200" cy="1565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Apartamento</a:t>
            </a:r>
            <a:r>
              <a:rPr lang="en-US" dirty="0" smtClean="0"/>
              <a:t> con 3 amigos</a:t>
            </a:r>
            <a:endParaRPr lang="en-US" dirty="0"/>
          </a:p>
        </p:txBody>
      </p:sp>
      <p:sp>
        <p:nvSpPr>
          <p:cNvPr id="5" name="AutoShape 4" descr="data:image/jpeg;base64,/9j/4AAQSkZJRgABAQAAAQABAAD/2wCEAAkGBxQTEhUUExQUFBUUGBUYFxcUFxgVGBQUFRcWFxQbFRcYHCggGBomGxcUITEhJSkrLi4uGB8zODMsNygtLisBCgoKDg0OGhAQGiwcIBwsLCwsLCwsLCwsLCwsLCwsLCwsLCwsLCwrLCwsLCwsLCwsLCwsLCwsLCwsLCwsLCwsLP/AABEIAO4A1AMBIgACEQEDEQH/xAAcAAEAAgMBAQEAAAAAAAAAAAAABAYDBQcCAQj/xAA8EAACAQIDBQUFBQgDAQEAAAABAgADEQQSIQUGMUFRImFxgZEHEzKhsRQjQlLRQ2JygqLB4fAVssIzNP/EABkBAQADAQEAAAAAAAAAAAAAAAABAgMEBf/EACIRAQEBAAICAQUBAQAAAAAAAAABAgMRITESBBMUQVFhMv/aAAwDAQACEQMRAD8A7hERAREQEREBERAREQERNFvZvNTwVMFu1Ue/u6Y0zW4knkovxgbqvWVAWdlVRxLEADxJldq7+YBWy/aFOtrqGYeoFrTjO3tu18W5aq7ML6LeyqOQVeHnx75rGodB0HrK3S8y/R2z9uYasbUq9Nz0Vhf04zYT8w+6ZSCDYjUHoeVpcN0/aFXwzqmIZq1EmxzaugP4lbiwHQxNIuXbomLCYlKqLUpsHRwCrDUEHpMssqREQEREBERAREQEREBERAREQEREBERAREQPLuACToACSegHGfn7ejbDYnEPVJvckIOSoDZR6a+JM6/7QtomhgapHGoPdj+fQ/K84OW1sNT9AJFXyyUaBNjwF9WmbNbQ3J59CL3FplSqHZQTlAAC2Xp16me6+Gy6gkkdeHp0mN1O2szWCqw4DUHXv/SQKx85NqVPU8h/v1mKhh2dgAC178Bcn00kd9HXa/8Ase2+wqNhHN0YF6f7rDVwO4jW3UHrOsz89bsO+GxuGYgqRVRTcWujnI3yYz9CzXF7jHc6pERLqkREBERAREQEREBERAREQEREBERAREQKF7Y6bnBoVF1WoC3O3ZYL8zOZ7v7BerZ2NlPXj3+U/QeLw61EZGAKsCCDrxnM8ZhfdsUAtYkWHdpOfn1czw6fp8zV8tbidm01WygacP8AE0RpG5FiddOPHvm/q2AuzADmW0Ei/wDKUM2UPmI45R2R4mccuvbs1nKvYzBsDrwPXgTJeCw7LSJAJJvexN+XQXtLFXw6utyNORImuonimtuI1tr0BHdL/O2KfGZ0j4Cnn9ycoXLURgBf4Vdcx14f4neZxc1LgWBWwA14gDgDbpOs7Cx4r0EccbWYdGGjCdH0+vcc/wBTPMqfEROlykREBERAREQEREBERAREQEREBERAREQE0G2t2RWYutQozDUWBUm2h6ib+JFkvtOdXN7j89bb3YxHvGJYPY2GckgW5BRJ27u7dUMGrWypqAOF+VlGnnLtvDWoUalU1SAMx7J4m+ukpWztruy1XU2phjkDcltyJ1434zi1denozOfFbTabkX6CaM19Zjr7ULi97jqDeQa2IGkpMVGtN5TxN7yw7nbwfZ6uVz91Utm/cYcG8OR/xKJs6tmY+k3uDoZjEtxe4XM3Oq7gjAgEEEHUEagjun2c2wu2HwSA5yVPw0zrmP7v5fGbDZHtER2tWTIOTKcw8xb5zu49fOd9OLk4/hel5iR8HjqdUXpurDuOvmOIkiXZkREBERAREQEREBERAREQEREBERAREQIG0di0K+b3tJGLKVLEDNlPRuI8pyfe7dv7K7A5hQJ+7y3N9ASGa9rg35XnZ5QvaBt6iyGgozsrXLclI5DqdbGV1j5Tw14+T41zGsgCDKLKNBNRiK1gbceUuuB3eqYlc9RxTpC4CoO058ToBfnrKfieyxTJ8JIvzOvOYzj115a65Janbv4ewEtaYqnQGZ+P4VHxMfDp3zQbMwldxamlu88B5nSWbZG7aoc9Y+8fpxA9eMifT3V70tebqdZVra2Kq1amaoCCQCo4BaZvYL87mR6YIlv3tweekKg40/mhOvpp85Ty1p3Zkk8OS3u+W32bjXpMGD5SOYJB+U6FsPfem1lrMAfzj/0P7zkb1J49/aLJUP0dSqhgGUhgeBBuDPc4hutvdUwzjUtTJ7Snpzt0M7RgcWlWmtSmbq4uD+vfM7OhniIkBERAREQEREBERAREQEREBERA0+9e0xh8NUe9mIKp1zEHh4C58pyrYmzTiHbMTkW2Y9TfQDxlh9reKYVcMn4CrnzJC/T6z7upRC4caWLnM3iTYfICXniJjbutlCgWAFgBwHS0r3/DL7wuQD4iWVpDq8ZVZFVbfpMiCelWejaShjxdHNTZPzqR4XE5gz2BY6W0ses6dVf5zmG+Tha7ovDOfUmWiKw0muATzngve8+FrAn8okfDN2R36+sshmZ7S77ib9fZSKNfWi50YcaZ5m3McLjzlGPC88OLi3Xh/EJWzsfqGlUDAMpBDAEEagg6giepU/ZdjjV2dRublM1M/wAp7P8ASRLZMwiIgIiY1qg8GHygZInkeM8MXvplt33vaBlifNY17oH2J5J7p6gIiICIiBQva/s0vhkrKNaL9r+B9D/VlkTdk9j+Wl/1/wAToOPwi1ab03F1dSp8CLSh7EoGnnptxQIp7yhZSflLd+Fo2NR9JGYT1WbW0MLCEscxO0+s0w1GhDxmuw8pzL2gUvd4u/JmDfr850lT2h4ic99o5zO3VCD5HQ/2jsarEt91UPdPNLRR4D6SLQq5sO/Uf6JKPwr3qD8pdVlp8DPKC4t6eM+0eE8A6mB2f2N4lDhKlMaVFqlnB/eVQpHccvqDL/OK+yvHZcYovb3isjd+mZPO4+ZnapnfYRESAlf2xhsr3HBtfPnLBI20KGdCOY1EJitKxHM+s9/aHHBm9TPpWeSkquyLj6n5zM6bSq/m+UiqkyBZKE2jimc5WNswK3GlieBmXd+ucrUm+OkbHvHKQAJkrVfd1qdb8NTsVO48j9PSEWLBERJVIiICUbFkptGun4XppUXuYBQ3kePjfrLzKVvafd47DvyqqaZPeSQPmwkxMR6jfeW74x7WAEwu33x7iZ92hy8JKzDn0nkmY0PGe2MIYW43lH39p/et++p9bXEutauBxlP3y7YDDlw8oqVLoGxZPzpp4rr9LzYofu1PVVHymprPYqw5H5c5tcMb01HQ28hw+VpaKM9IWUd8x1dJm5+UxYhZIlbNxLIwZSQykEEcQRqLT9G7Ex4r0KdYftFB068D87z800GIPfO2eyfFlsK1M/s3JF+Sv2v+2aV1Bd4iJQIiIGj2jQyueh1/WRss3e0KOZe8cJpwJC8eLT0BPVotA+WmT3PvEemfxDs9zDUTxPSNY3gTthYv3lIX+JOw3W69ZsZoEq+6xIPCniBr3VB/n6zfyVaRPisDwIPhPsIJXt+cGr4bMfipujIw4q2YDSbvEYtEF3dVt+YgfWc83n3l+0VFp0z90GUdM5zDU93QSm9fGNOPFteg96rHxmTGjhI2B1ZvOSccdB3TVCAhsZ9qvMIexnjE1IEfEvNBthgU6yfjsTxtK7jsVdfOQlocVgwb2nrZJKkoeB1HlxH+9J4rVdZstkYAsQ7aAG49DrEvlWxm93rc6D5nwEx4iqBwAv36/Ke6K52N81uWUXLefISWNkIdQGHc0z3zzN6jXHDdTtAwzVGPZv5C06j7JfeirUVgchS5NwQGDDL52LSkYXC5TL77N61sQy/mpn1BU/rMZz61qRprhkxa6TEROlyERECu7wbQOfIpsEsf5hqPIT6tQMA68GF/A/iHkZosdWzOxPNm/wCxknYdf4qZ53Zf4h8Q8x9JSXy168NrPs+XiWVIiIGPH0PeUWQfEvbT+IcQPKaGrtw1W7ROYKpa3ADUDTvsZZEexB6Smb24JqdR/dKW94pamq/iZvwjvzfWZc2bc+GvFqTXlrRvPfElKbMpF75Tbhbj1myx+8Fdk7Ttl5WOQm38NrznexcBiPtJzoyMnaqZwVIVvHmTe0vTbRpqoZ7KORM5tS58SunNmp3Wt2iMRiKLEqxKFTScntMpuHRr8baEE98jbB2bVDGpWBXJ8C83fkT+6PnN3S2rTqcKgbwmVX5XBicvV9H25f2mbIpm1zpeesXUFvOQ/d6T4Ka8yPKbflf4y/H/ANRUrdsi9gJE2nXJPZViO5T+kme8A0Mye+UcZH5V/ifx5/VTxpex7L+Sn9Jp32fXqGwQjx0nQjiU6zw2IThp9JW/Ua/ifsZ/qnYDdRrg1CPAa/Ob9NmACzagdeHpJrYoDvkatiuOotMry7v7aZ48Z/T7kRZEr1gYqVL8NZg93eV6X7eEqay2bhtbGp3hx/TKxQogG5lo3D7WNTuVz8rf3l8f9RTf/FdUiInoPNIiIHPcWlma35mv4gmR0cqwZTYggg94k3HaVqq/vt9TNfXup6j6TJ0RaHq9haoByv8A0nmNeIvcTzTrX4fpOX7y4zEYaqK1Gq9NHHayk5bgW7Q4Wtb5zJs72gYgUyzpRr5b3sMjWAvfMh+oM0jOun556DSvbL3pp1QL0qwupbNStiEFvi1Wzf0za4TH0aulOtTY/lzZXHcUexBhCbIO3sL72gbfHSOdSOOX8QH1kjEMU4q3p1568p4oYrX6jqOcDjtSo9BiGOZqtTtG5JKKbLck8SpJ85JXaNNj7ytYqtwFZQRoNMt+fXTSbfe/dR6mIApaWOjEkKFOqkkcxqJFo7gBR9/WZgDcLT0FzxuWBmNx57bTfjppqO+BZiqgBB8PM6aAZQbgeUlUN86bEBhZgbGwPHh0kjE7qYH8VOr4+8P6TLhN38GGv7s5RlC3Y6gcSw6kyLx4pOTacu2sw0Soe4Iw+bASNiK2IP8A86QBJ/aN/Zb/AFlnw+IwlKn93Reow/AXSmt/GaDau+e0af8A+fZ9KiPzBTiG9QbD0kThym8umbAbDxlS33QPeoZR6sZkx+xGoqftGMwtDoHYs3oplH2vvDtOsCa74sKOICvTUDncKBpKz9oB5E9/WX+1hT7ulrrY9lYrnRrc0N1Ycip6GZkxpMpiWJvcqT14eklKGXitx1Qn6St4YtOarcMTfnPQrGVmnW00Z/MyZSWp+ZvWR9lb7zfBjM9HDVX+FGbwUn6TxsjBkBQxJZtTc3IHITte7NDJhqQ7r+pJicKLz9fpyfC7tYt9RQqeYt/2tL1uPuvUw7GrWsGKlVW4NgSCSSNOUuUTTPFJe2eua6nRERNWJERAo+8aZcQ3fY+okG9xNvvlTtURuq29D/maFXmd9t8+kXH4e6kWuCDpKbtvdlDdqYKMemYS74iprMDoW537gZCenJHxOJwz6M2h0PD0IsfnMy7yZixqqxZgLte9yOBPP6y97V2WlS4dTfrKFtnd8oSU17paVnZYseyd7atPSliyBpamx0sB8IV9OMu27O9WIrs96VB/d2JYMaLEkkWsoI5HW1pwpl5Gdn9nWzRR2fSfTNXzVCeoY2QE9AoHqZNpPK0bQxJYhrWI1te9ri2pFrzVYqsbanWSHrzV4urrKVohV6l5Cd7GS6hEgVWBOkgZEryVSxpHAzWwWgbNtoHkTfx5TTYrZVFgSqik975kHrmXgZlLRmkoah9mlD99TSpTP7RNLfxDiJ9rbFal26BzLxNNtdP3Tzm2ep2SJBG2xRb3boculnB+EN1XoO6XzVbECltGnftJlPgJtMPXQkWNvEGfcfs9X1sL8b/7xkFsKVtYyVV12XhbsG0IFvSdZ2b/APJP4ROGbCaqWVVY3YgADmToJ3XA0MlNEJuVUAnqQNTBq+GeIiSoREQERECtb7J2KbdCR6gfpKkst2+dZTTFP8dwwHQajWVFNOJlNe22PT5UW8w0Qy5jlF2JtfhYcOEkOwHEiYa1fXQXNtBwHix5CVWYqiWDNVKjqeAXzMrmJrI1yEqMPzBCQfAze1qVNR7ysc7Xsubhm5CnT4X+ffM1XC1HIAKLfkRm08bgeXzldamfa0zb6U/ZWxqFTE5q4BpIpbLqpdtAFYHkCb9+k6XRdTTQIoVbWVQLAAaaW4CVXEbuVGdVqMoQm5ZQVYAa24nja3nN3tbGClTULpfsKO62sma79K3PSHjX1NuE1ONqmbE8geQt+s1+03VGUubIwtfkGHXppaBCZyZjc2seX0kqrSA7QN16jvmHFaA8oHkiLT5hamZA3Uesyi3fCGMpPSpPWnfPeg5n1gRsQtppsZTBqJfVXUjzvNjtfFgLZeJ5/WaevUIakeAa4PS4NxJRWx2VicpNBjcr/wDMn8SHhc9RNouGvYW7pqqmFDnQkMuoPMS/bk7IOKsXuoX47ddLZfHj4S8qtjaez3d6ze+caL8Pe3Xy/vOgTxQpBFCqLKosB0E9yylpERCCIiAiIgUreTBulUuxzK57J5gclt3SvV66r8TKv8TKP7zqWIoK6lXAZToQZVa/s02a5ucPY9zuP/UrctJtQMTvNhE/aqx6Uwahv4gZR5mVvam+LBj7lFXmHqnMxv0QfrOr1PZNs4/gqjwqH+95Hf2QYHkaw/mU/wDmR0fNync7A4nHYrO9ZslIZnc2bLr2UReAJ18gTOnU8cqN7q3BbqeZtbNc+Ym02XuGMJTdMO9w7Bjn0NwLDUCVDaeBK2rM1yCRkA5E5SCeObThOfl77dXD8blC25tR1Y5CbHl+kh7W2qGpUazEgUmtUFidDoGsOWoPrPm0qDZtOB7rEeImr2gzKe61iCLgjmCOYkcd6OSdrZQ2hTYCzqbi+h1tPdSgtVTTezK3++s5rj6dMkOt6TjmvDyI1EmYLe16Vg2WqBz1VvPSxnR136Yd/wBWg7JqUUyUylRNezUJVsp5ZrHgeBlexW0azutEIlnYpnBbS3HiBc28p9xW/jkdilY9WYkegE0Q3jr9oEjKxucq2I0sQDxtHSLqLojqoCrrlFh+sZ/8yrYbal+cl/8AIW6nwBjo7b41rSDXx3Q6Caz7U76AMe5QT62mf/iMSw7NCrY/uN+kdI7R6tUu9pPrYUOtuFrWPQ8pl2fupjCRlw9UnvUged5cdkez7FufvFWmp5swJ8lW/wDaDtpNi7MetUpoBq5Cnnw+L5TuGzNnJQQIgA4XIGrNYC59Jrt2t2kwi/Eajn8TaZRpog5DTnczeS2Z/Vda79EREsoREQEREBERAREQEREBNRtnYSVsrCyspvw0Y8iw5kGxvNvEiyWdVOdXN7jkO2cNkWoh1cVWJNuFtOPTS/nKtiaDVWyU0ao54LTFz4kjgPGdj29uZQxTZnaopPHI1g38QtrNjsXYVHCpkpIAOZsAT4kDWYZ4eq6dc8sck2b7KqtUBsQ+S/4E1t4tLPgvZdhKY1TMe8mdGtGWbydOa6tUujuFhB+xX5yZT3IwY/YJLRli0lDRU91sMOFGmPKSKe7+HH7JPSbW0ZYEWjgKSfDTUeAkhUHQT3aIHwCfYiAiIgIiICIiAiIg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62350" y="1130674"/>
            <a:ext cx="201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Vive en Los Angeles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flipH="1">
            <a:off x="368299" y="1568824"/>
            <a:ext cx="2432049" cy="1841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estudiante</a:t>
            </a:r>
            <a:r>
              <a:rPr lang="en-US" dirty="0" smtClean="0"/>
              <a:t> de  </a:t>
            </a:r>
            <a:r>
              <a:rPr lang="en-US" dirty="0" err="1" smtClean="0"/>
              <a:t>ciencias</a:t>
            </a:r>
            <a:r>
              <a:rPr lang="en-US" dirty="0" smtClean="0"/>
              <a:t>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UCLA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36318" y="3759574"/>
            <a:ext cx="1783081" cy="1422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Viajar</a:t>
            </a:r>
            <a:endParaRPr lang="en-US" dirty="0" smtClean="0"/>
          </a:p>
          <a:p>
            <a:pPr algn="ctr"/>
            <a:r>
              <a:rPr lang="en-US" dirty="0" err="1" smtClean="0"/>
              <a:t>Hacer</a:t>
            </a:r>
            <a:r>
              <a:rPr lang="en-US" dirty="0" smtClean="0"/>
              <a:t> karate</a:t>
            </a:r>
          </a:p>
          <a:p>
            <a:pPr algn="ctr"/>
            <a:r>
              <a:rPr lang="en-US" dirty="0" err="1" smtClean="0"/>
              <a:t>Montar</a:t>
            </a:r>
            <a:r>
              <a:rPr lang="en-US" dirty="0" smtClean="0"/>
              <a:t> en </a:t>
            </a:r>
            <a:r>
              <a:rPr lang="en-US" dirty="0" err="1" smtClean="0"/>
              <a:t>bici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772400" y="3962400"/>
            <a:ext cx="1295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 </a:t>
            </a:r>
            <a:r>
              <a:rPr lang="en-US" dirty="0" err="1" smtClean="0"/>
              <a:t>años</a:t>
            </a:r>
            <a:endParaRPr lang="en-US" dirty="0" smtClean="0"/>
          </a:p>
          <a:p>
            <a:pPr algn="ctr"/>
            <a:r>
              <a:rPr lang="en-US" dirty="0" smtClean="0"/>
              <a:t>16/7/93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4600" y="5074024"/>
            <a:ext cx="2362200" cy="132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lto</a:t>
            </a:r>
          </a:p>
          <a:p>
            <a:pPr algn="ctr"/>
            <a:r>
              <a:rPr lang="en-US" dirty="0" err="1" smtClean="0"/>
              <a:t>atlético</a:t>
            </a:r>
            <a:endParaRPr lang="en-US" dirty="0" smtClean="0"/>
          </a:p>
          <a:p>
            <a:pPr algn="ctr"/>
            <a:r>
              <a:rPr lang="en-US" dirty="0" err="1"/>
              <a:t>e</a:t>
            </a:r>
            <a:r>
              <a:rPr lang="en-US" dirty="0" err="1" smtClean="0"/>
              <a:t>studioso</a:t>
            </a:r>
            <a:endParaRPr lang="en-US" dirty="0" smtClean="0"/>
          </a:p>
          <a:p>
            <a:pPr algn="ctr"/>
            <a:r>
              <a:rPr lang="en-US" dirty="0" err="1" smtClean="0"/>
              <a:t>generoso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51929" y="4604498"/>
            <a:ext cx="2321858" cy="1796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biología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química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trigonometría</a:t>
            </a:r>
            <a:endParaRPr lang="en-US" dirty="0" smtClean="0"/>
          </a:p>
          <a:p>
            <a:pPr algn="ctr"/>
            <a:r>
              <a:rPr lang="en-US" dirty="0" smtClean="0"/>
              <a:t>el </a:t>
            </a:r>
            <a:r>
              <a:rPr lang="en-US" dirty="0" err="1" smtClean="0"/>
              <a:t>inglés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391400" y="2046194"/>
            <a:ext cx="1600200" cy="1713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 padres y </a:t>
            </a:r>
          </a:p>
          <a:p>
            <a:pPr algn="ctr"/>
            <a:r>
              <a:rPr lang="en-US" dirty="0" smtClean="0"/>
              <a:t>5 </a:t>
            </a:r>
            <a:r>
              <a:rPr lang="en-US" dirty="0" err="1" smtClean="0"/>
              <a:t>hermanas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Repaso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100" dirty="0" smtClean="0"/>
              <a:t>¿</a:t>
            </a:r>
            <a:r>
              <a:rPr lang="en-US" sz="3100" dirty="0" err="1" smtClean="0"/>
              <a:t>Qué</a:t>
            </a:r>
            <a:r>
              <a:rPr lang="en-US" sz="3100" dirty="0" smtClean="0"/>
              <a:t> </a:t>
            </a:r>
            <a:r>
              <a:rPr lang="en-US" sz="3100" dirty="0" err="1" smtClean="0"/>
              <a:t>significan</a:t>
            </a:r>
            <a:r>
              <a:rPr lang="en-US" sz="3100" dirty="0" smtClean="0"/>
              <a:t> </a:t>
            </a:r>
            <a:r>
              <a:rPr lang="en-US" sz="3100" dirty="0" err="1" smtClean="0"/>
              <a:t>estas</a:t>
            </a:r>
            <a:r>
              <a:rPr lang="en-US" sz="3100" dirty="0" smtClean="0"/>
              <a:t> </a:t>
            </a:r>
            <a:r>
              <a:rPr lang="en-US" sz="3100" dirty="0" err="1" smtClean="0"/>
              <a:t>palabras</a:t>
            </a:r>
            <a:r>
              <a:rPr lang="en-US" sz="3100" dirty="0" smtClean="0"/>
              <a:t> </a:t>
            </a:r>
            <a:r>
              <a:rPr lang="en-US" sz="3100" smtClean="0"/>
              <a:t>interrogativas</a:t>
            </a:r>
            <a:r>
              <a:rPr lang="en-US" sz="3100" dirty="0" smtClean="0"/>
              <a:t> en </a:t>
            </a:r>
            <a:r>
              <a:rPr lang="en-US" sz="3100" dirty="0" err="1" smtClean="0"/>
              <a:t>inglés</a:t>
            </a:r>
            <a:r>
              <a:rPr lang="en-US" sz="3100" dirty="0" smtClean="0"/>
              <a:t>?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¿</a:t>
            </a:r>
            <a:r>
              <a:rPr lang="en-US" dirty="0" err="1" smtClean="0"/>
              <a:t>Dónde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How/what is it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Which/what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Antonio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0890" y="160338"/>
            <a:ext cx="4405909" cy="59658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llama?</a:t>
            </a:r>
          </a:p>
          <a:p>
            <a:pPr marL="514350" indent="-514350">
              <a:buAutoNum type="arabicPeriod"/>
            </a:pPr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personas hay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Saca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o </a:t>
            </a:r>
            <a:r>
              <a:rPr lang="en-US" dirty="0" err="1" smtClean="0"/>
              <a:t>una</a:t>
            </a:r>
            <a:r>
              <a:rPr lang="en-US" dirty="0" smtClean="0"/>
              <a:t> mala nota 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deporte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¿Con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juega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8.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color </a:t>
            </a:r>
            <a:r>
              <a:rPr lang="en-US" dirty="0" err="1" smtClean="0"/>
              <a:t>preferido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3" y="2024029"/>
            <a:ext cx="2209800" cy="33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9" y="2627319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13" y="1036235"/>
            <a:ext cx="1424387" cy="7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njcap.org/wp-content/uploads/2013/04/family2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40" y="5429090"/>
            <a:ext cx="1765300" cy="1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1367121" cy="109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3" y="1368655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" y="2848776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14" y="160338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4" y="5334000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9" y="3966371"/>
            <a:ext cx="1166151" cy="116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368301" y="1412871"/>
            <a:ext cx="69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0" y="1816989"/>
            <a:ext cx="1098550" cy="10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3087288" y="3990743"/>
            <a:ext cx="11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54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Entrevistas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0890" y="160338"/>
            <a:ext cx="4405909" cy="59658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</a:p>
          <a:p>
            <a:pPr marL="514350" indent="-514350">
              <a:buAutoNum type="arabicPeriod"/>
            </a:pPr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personas hay 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Sacas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o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deporte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¿Con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juegas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8.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</a:t>
            </a:r>
            <a:r>
              <a:rPr lang="en-US" dirty="0" smtClean="0"/>
              <a:t> color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Forma </a:t>
            </a:r>
            <a:r>
              <a:rPr lang="en-US" sz="2000" dirty="0" err="1" smtClean="0"/>
              <a:t>grupos</a:t>
            </a:r>
            <a:r>
              <a:rPr lang="en-US" sz="2000" dirty="0" smtClean="0"/>
              <a:t> de dos.</a:t>
            </a:r>
          </a:p>
          <a:p>
            <a:r>
              <a:rPr lang="en-US" sz="2000" dirty="0" err="1" smtClean="0"/>
              <a:t>Entrevista</a:t>
            </a:r>
            <a:r>
              <a:rPr lang="en-US" sz="2000" dirty="0" smtClean="0"/>
              <a:t> a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compañero</a:t>
            </a:r>
            <a:endParaRPr lang="en-US" sz="2000" dirty="0" smtClean="0"/>
          </a:p>
          <a:p>
            <a:r>
              <a:rPr lang="en-US" sz="2000" dirty="0" err="1" smtClean="0"/>
              <a:t>Escribe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respuestas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tarde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Carolina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319" y="310187"/>
            <a:ext cx="5111750" cy="585311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vive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mascotas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cumpleaños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r>
              <a:rPr lang="en-US" dirty="0" smtClean="0"/>
              <a:t> le </a:t>
            </a:r>
            <a:r>
              <a:rPr lang="en-US" dirty="0" err="1" smtClean="0"/>
              <a:t>gustan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Saca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o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64" y="1752600"/>
            <a:ext cx="14668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</a:t>
            </a:r>
            <a:r>
              <a:rPr lang="en-US" dirty="0" err="1" smtClean="0"/>
              <a:t>años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0" y="1333204"/>
            <a:ext cx="1843087" cy="12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398734"/>
            <a:ext cx="1566862" cy="14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11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691625"/>
            <a:ext cx="943351" cy="9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72" y="4676776"/>
            <a:ext cx="122396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82" y="4629150"/>
            <a:ext cx="1246137" cy="9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54" y="5695947"/>
            <a:ext cx="1136457" cy="11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7072" y="4993681"/>
            <a:ext cx="115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España</a:t>
            </a:r>
            <a:endParaRPr lang="en-US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76" y="2343149"/>
            <a:ext cx="1009652" cy="10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4" y="4503143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arte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2250" y="5776914"/>
            <a:ext cx="62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GPA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95687" y="3504283"/>
            <a:ext cx="1238489" cy="998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7/3/98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501</Words>
  <Application>Microsoft Office PowerPoint</Application>
  <PresentationFormat>On-screen Show (4:3)</PresentationFormat>
  <Paragraphs>142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¿Cómo es ella? ¿Cómo es él?</vt:lpstr>
      <vt:lpstr>Primero…</vt:lpstr>
      <vt:lpstr>¿Qué significan estas palabras interrogativas en inglés?</vt:lpstr>
      <vt:lpstr>Anita</vt:lpstr>
      <vt:lpstr>Carlos</vt:lpstr>
      <vt:lpstr>Repaso:  ¿Qué significan estas palabras interrogativas en inglés?</vt:lpstr>
      <vt:lpstr>Antonio</vt:lpstr>
      <vt:lpstr>Entrevistas</vt:lpstr>
      <vt:lpstr>Carolina</vt:lpstr>
      <vt:lpstr>Entrevistas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Windsor</dc:creator>
  <cp:lastModifiedBy>Jennifer Salas</cp:lastModifiedBy>
  <cp:revision>25</cp:revision>
  <dcterms:created xsi:type="dcterms:W3CDTF">2013-08-08T03:37:20Z</dcterms:created>
  <dcterms:modified xsi:type="dcterms:W3CDTF">2013-08-26T20:18:37Z</dcterms:modified>
</cp:coreProperties>
</file>