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34DB7-D769-4D4E-B5AB-381F85A5D58B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B66C0D6F-90D0-4269-913B-079955E493CE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34DB7-D769-4D4E-B5AB-381F85A5D58B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C0D6F-90D0-4269-913B-079955E493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34DB7-D769-4D4E-B5AB-381F85A5D58B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C0D6F-90D0-4269-913B-079955E493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34DB7-D769-4D4E-B5AB-381F85A5D58B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6C0D6F-90D0-4269-913B-079955E493C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34DB7-D769-4D4E-B5AB-381F85A5D58B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6C0D6F-90D0-4269-913B-079955E493CE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34DB7-D769-4D4E-B5AB-381F85A5D58B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C0D6F-90D0-4269-913B-079955E493C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34DB7-D769-4D4E-B5AB-381F85A5D58B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C0D6F-90D0-4269-913B-079955E493C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34DB7-D769-4D4E-B5AB-381F85A5D58B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C0D6F-90D0-4269-913B-079955E493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34DB7-D769-4D4E-B5AB-381F85A5D58B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6C0D6F-90D0-4269-913B-079955E493C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6234DB7-D769-4D4E-B5AB-381F85A5D58B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6C0D6F-90D0-4269-913B-079955E493CE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34DB7-D769-4D4E-B5AB-381F85A5D58B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C0D6F-90D0-4269-913B-079955E493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66C0D6F-90D0-4269-913B-079955E493CE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6234DB7-D769-4D4E-B5AB-381F85A5D58B}" type="datetimeFigureOut">
              <a:rPr lang="en-US" smtClean="0"/>
              <a:t>10/7/2013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1A Test Prep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99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6324600"/>
            <a:ext cx="7239000" cy="76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304800"/>
            <a:ext cx="7467600" cy="5257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1.  How many different types of Spanish infinitives are there? (name them)</a:t>
            </a:r>
          </a:p>
          <a:p>
            <a:r>
              <a:rPr lang="en-US" sz="3200" dirty="0" smtClean="0"/>
              <a:t>2.  Give an example of a Spanish infinitive and an English infinitive.</a:t>
            </a:r>
          </a:p>
          <a:p>
            <a:r>
              <a:rPr lang="en-US" sz="3200" dirty="0" smtClean="0"/>
              <a:t>3.  Name four “negative” words in Spanish.</a:t>
            </a:r>
          </a:p>
          <a:p>
            <a:r>
              <a:rPr lang="en-US" sz="3200" dirty="0" smtClean="0"/>
              <a:t>4.  Spanish is closely related to ____, the language of the ancient Roman empire.</a:t>
            </a:r>
          </a:p>
          <a:p>
            <a:r>
              <a:rPr lang="es-CR" sz="3200" dirty="0" smtClean="0"/>
              <a:t>5. </a:t>
            </a:r>
            <a:r>
              <a:rPr lang="en-US" sz="3200" dirty="0" smtClean="0"/>
              <a:t> What is a cognate?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821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152400"/>
            <a:ext cx="6553200" cy="1524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r>
              <a:rPr lang="en-US" dirty="0" smtClean="0"/>
              <a:t>1.  How many different types of Spanish infinitives are there? </a:t>
            </a:r>
            <a:r>
              <a:rPr lang="en-US" dirty="0" smtClean="0">
                <a:solidFill>
                  <a:srgbClr val="FF0000"/>
                </a:solidFill>
              </a:rPr>
              <a:t>3: -</a:t>
            </a:r>
            <a:r>
              <a:rPr lang="en-US" dirty="0" err="1" smtClean="0">
                <a:solidFill>
                  <a:srgbClr val="FF0000"/>
                </a:solidFill>
              </a:rPr>
              <a:t>ar</a:t>
            </a:r>
            <a:r>
              <a:rPr lang="en-US" dirty="0" smtClean="0">
                <a:solidFill>
                  <a:srgbClr val="FF0000"/>
                </a:solidFill>
              </a:rPr>
              <a:t>, -</a:t>
            </a:r>
            <a:r>
              <a:rPr lang="en-US" dirty="0" err="1" smtClean="0">
                <a:solidFill>
                  <a:srgbClr val="FF0000"/>
                </a:solidFill>
              </a:rPr>
              <a:t>er</a:t>
            </a:r>
            <a:r>
              <a:rPr lang="en-US" dirty="0" smtClean="0">
                <a:solidFill>
                  <a:srgbClr val="FF0000"/>
                </a:solidFill>
              </a:rPr>
              <a:t>, and -</a:t>
            </a:r>
            <a:r>
              <a:rPr lang="en-US" dirty="0" err="1" smtClean="0">
                <a:solidFill>
                  <a:srgbClr val="FF0000"/>
                </a:solidFill>
              </a:rPr>
              <a:t>ir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2.  Give an example of a Spanish infinitive and an English infinitive.  </a:t>
            </a:r>
            <a:r>
              <a:rPr lang="en-US" dirty="0" err="1" smtClean="0">
                <a:solidFill>
                  <a:srgbClr val="FF0000"/>
                </a:solidFill>
              </a:rPr>
              <a:t>Cantar</a:t>
            </a:r>
            <a:r>
              <a:rPr lang="en-US" dirty="0" smtClean="0">
                <a:solidFill>
                  <a:srgbClr val="FF0000"/>
                </a:solidFill>
              </a:rPr>
              <a:t>/to sing</a:t>
            </a:r>
          </a:p>
          <a:p>
            <a:r>
              <a:rPr lang="en-US" dirty="0" smtClean="0"/>
              <a:t>3.  Name four “negative” words in Spanish.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No, </a:t>
            </a:r>
            <a:r>
              <a:rPr lang="en-US" dirty="0" err="1" smtClean="0">
                <a:solidFill>
                  <a:srgbClr val="FF0000"/>
                </a:solidFill>
              </a:rPr>
              <a:t>ni</a:t>
            </a:r>
            <a:r>
              <a:rPr lang="en-US" dirty="0" smtClean="0">
                <a:solidFill>
                  <a:srgbClr val="FF0000"/>
                </a:solidFill>
              </a:rPr>
              <a:t>, nada, </a:t>
            </a:r>
            <a:r>
              <a:rPr lang="en-US" dirty="0" err="1" smtClean="0">
                <a:solidFill>
                  <a:srgbClr val="FF0000"/>
                </a:solidFill>
              </a:rPr>
              <a:t>tampoco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4.  Spanish is closely related to </a:t>
            </a:r>
            <a:r>
              <a:rPr lang="en-US" dirty="0" smtClean="0">
                <a:solidFill>
                  <a:srgbClr val="FF0000"/>
                </a:solidFill>
              </a:rPr>
              <a:t>Latin</a:t>
            </a:r>
            <a:r>
              <a:rPr lang="en-US" dirty="0" smtClean="0"/>
              <a:t>, the language of the ancient Roman empire.</a:t>
            </a:r>
          </a:p>
          <a:p>
            <a:r>
              <a:rPr lang="en-US" dirty="0" smtClean="0"/>
              <a:t>5.  What is a cognate?  </a:t>
            </a:r>
            <a:r>
              <a:rPr lang="en-US" dirty="0" smtClean="0">
                <a:solidFill>
                  <a:srgbClr val="FF0000"/>
                </a:solidFill>
              </a:rPr>
              <a:t>A cognate is a word that you can recognize in more than one language.  Ex. Fan</a:t>
            </a:r>
            <a:r>
              <a:rPr lang="es-CR" dirty="0" err="1" smtClean="0">
                <a:solidFill>
                  <a:srgbClr val="FF0000"/>
                </a:solidFill>
              </a:rPr>
              <a:t>tástico</a:t>
            </a:r>
            <a:r>
              <a:rPr lang="es-CR" dirty="0" smtClean="0">
                <a:solidFill>
                  <a:srgbClr val="FF0000"/>
                </a:solidFill>
              </a:rPr>
              <a:t>/</a:t>
            </a:r>
            <a:r>
              <a:rPr lang="es-CR" dirty="0" err="1" smtClean="0">
                <a:solidFill>
                  <a:srgbClr val="FF0000"/>
                </a:solidFill>
              </a:rPr>
              <a:t>fantastic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641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6962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lnSpcReduction="10000"/>
          </a:bodyPr>
          <a:lstStyle/>
          <a:p>
            <a:r>
              <a:rPr lang="es-CR" sz="3600" dirty="0" smtClean="0"/>
              <a:t>1.  ¿Qué te gusta hacer en el otoño?  ¿En el invierno?  ¿En la primavera?  ¿Y en el verano?</a:t>
            </a:r>
          </a:p>
          <a:p>
            <a:r>
              <a:rPr lang="es-CR" sz="3600" dirty="0" smtClean="0"/>
              <a:t>2.  ¿Qué te gusta más,  bailar o cantar?</a:t>
            </a:r>
          </a:p>
          <a:p>
            <a:r>
              <a:rPr lang="es-CR" sz="3600" dirty="0" smtClean="0"/>
              <a:t>3.  ¿Qué te gusta hacer más, escribir o leer?</a:t>
            </a:r>
          </a:p>
          <a:p>
            <a:r>
              <a:rPr lang="es-CR" sz="3600" dirty="0" smtClean="0"/>
              <a:t>4.  ¿Qué no te gusta hacer?</a:t>
            </a:r>
          </a:p>
          <a:p>
            <a:r>
              <a:rPr lang="es-CR" sz="3600" dirty="0" smtClean="0"/>
              <a:t>5.  ¿Te gusta usar la computadora? (</a:t>
            </a:r>
            <a:r>
              <a:rPr lang="es-CR" sz="3600" dirty="0" err="1" smtClean="0"/>
              <a:t>Answer</a:t>
            </a:r>
            <a:r>
              <a:rPr lang="es-CR" sz="3600" dirty="0" smtClean="0"/>
              <a:t> in </a:t>
            </a:r>
            <a:r>
              <a:rPr lang="es-CR" sz="3600" dirty="0" err="1" smtClean="0"/>
              <a:t>the</a:t>
            </a:r>
            <a:r>
              <a:rPr lang="es-CR" sz="3600" dirty="0" smtClean="0"/>
              <a:t> </a:t>
            </a:r>
            <a:r>
              <a:rPr lang="es-CR" sz="3600" dirty="0" err="1" smtClean="0"/>
              <a:t>affirmative</a:t>
            </a:r>
            <a:r>
              <a:rPr lang="es-CR" sz="3600" dirty="0" smtClean="0"/>
              <a:t> and </a:t>
            </a:r>
            <a:r>
              <a:rPr lang="es-CR" sz="3600" dirty="0" err="1" smtClean="0"/>
              <a:t>then</a:t>
            </a:r>
            <a:r>
              <a:rPr lang="es-CR" sz="3600" dirty="0" smtClean="0"/>
              <a:t> in </a:t>
            </a:r>
            <a:r>
              <a:rPr lang="es-CR" sz="3600" dirty="0" err="1" smtClean="0"/>
              <a:t>the</a:t>
            </a:r>
            <a:r>
              <a:rPr lang="es-CR" sz="3600" dirty="0" smtClean="0"/>
              <a:t> </a:t>
            </a:r>
            <a:r>
              <a:rPr lang="es-CR" sz="3600" dirty="0" err="1" smtClean="0"/>
              <a:t>negative</a:t>
            </a:r>
            <a:r>
              <a:rPr lang="es-CR" sz="3600"/>
              <a:t>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92859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9248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es-CR" dirty="0" smtClean="0"/>
              <a:t>1.  En el otoño me gusta montar en bici.</a:t>
            </a:r>
            <a:endParaRPr lang="en-US" dirty="0" smtClean="0"/>
          </a:p>
          <a:p>
            <a:r>
              <a:rPr lang="es-CR" dirty="0" smtClean="0"/>
              <a:t>En el invierno me gusta leer.</a:t>
            </a:r>
          </a:p>
          <a:p>
            <a:r>
              <a:rPr lang="es-CR" dirty="0" smtClean="0"/>
              <a:t>En la primavera me gusta correr.</a:t>
            </a:r>
          </a:p>
          <a:p>
            <a:r>
              <a:rPr lang="es-CR" dirty="0" smtClean="0"/>
              <a:t>En el verano me gusta nadar.</a:t>
            </a:r>
          </a:p>
          <a:p>
            <a:r>
              <a:rPr lang="es-CR" dirty="0" smtClean="0"/>
              <a:t>2.  Me gusta más bailar. (No me gusta ni bailar ni cantar)</a:t>
            </a:r>
          </a:p>
          <a:p>
            <a:r>
              <a:rPr lang="es-CR" dirty="0" smtClean="0"/>
              <a:t>3. </a:t>
            </a:r>
            <a:r>
              <a:rPr lang="es-CR" dirty="0" smtClean="0"/>
              <a:t>Me gusta más leer. (No me gusta ni escribir ni leer)</a:t>
            </a:r>
          </a:p>
          <a:p>
            <a:r>
              <a:rPr lang="es-CR" dirty="0" smtClean="0"/>
              <a:t>4.  No me gusta montar en monopatín.</a:t>
            </a:r>
          </a:p>
          <a:p>
            <a:r>
              <a:rPr lang="es-CR" dirty="0" smtClean="0"/>
              <a:t>5.  Sí, me gusta mucho usar la computadora.  </a:t>
            </a:r>
          </a:p>
          <a:p>
            <a:r>
              <a:rPr lang="es-CR" dirty="0" smtClean="0"/>
              <a:t>No, no me gusta nada usar la computadora.</a:t>
            </a:r>
          </a:p>
        </p:txBody>
      </p:sp>
    </p:spTree>
    <p:extLst>
      <p:ext uri="{BB962C8B-B14F-4D97-AF65-F5344CB8AC3E}">
        <p14:creationId xmlns:p14="http://schemas.microsoft.com/office/powerpoint/2010/main" val="628991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R" dirty="0" err="1" smtClean="0"/>
              <a:t>Take</a:t>
            </a:r>
            <a:r>
              <a:rPr lang="es-CR" dirty="0" smtClean="0"/>
              <a:t> </a:t>
            </a:r>
            <a:r>
              <a:rPr lang="es-CR" dirty="0" err="1" smtClean="0"/>
              <a:t>our</a:t>
            </a:r>
            <a:r>
              <a:rPr lang="es-CR" dirty="0" smtClean="0"/>
              <a:t> </a:t>
            </a:r>
            <a:r>
              <a:rPr lang="es-CR" dirty="0" err="1" smtClean="0"/>
              <a:t>your</a:t>
            </a:r>
            <a:r>
              <a:rPr lang="es-CR" dirty="0" smtClean="0"/>
              <a:t> culture </a:t>
            </a:r>
            <a:r>
              <a:rPr lang="es-CR" dirty="0" err="1" smtClean="0"/>
              <a:t>sheet</a:t>
            </a:r>
            <a:r>
              <a:rPr lang="es-CR" dirty="0" smtClean="0"/>
              <a:t> </a:t>
            </a:r>
            <a:r>
              <a:rPr lang="es-CR" dirty="0" err="1" smtClean="0"/>
              <a:t>for</a:t>
            </a:r>
            <a:r>
              <a:rPr lang="es-CR" dirty="0" smtClean="0"/>
              <a:t> </a:t>
            </a:r>
            <a:r>
              <a:rPr lang="es-CR" dirty="0" err="1" smtClean="0"/>
              <a:t>chapter</a:t>
            </a:r>
            <a:r>
              <a:rPr lang="es-CR" dirty="0" smtClean="0"/>
              <a:t> 1 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R" sz="3200" dirty="0" err="1" smtClean="0"/>
              <a:t>Turn</a:t>
            </a:r>
            <a:r>
              <a:rPr lang="es-CR" sz="3200" dirty="0" smtClean="0"/>
              <a:t> </a:t>
            </a:r>
            <a:r>
              <a:rPr lang="es-CR" sz="3200" dirty="0" err="1" smtClean="0"/>
              <a:t>to</a:t>
            </a:r>
            <a:r>
              <a:rPr lang="es-CR" sz="3200" dirty="0" smtClean="0"/>
              <a:t> </a:t>
            </a:r>
            <a:r>
              <a:rPr lang="es-CR" sz="3200" dirty="0" err="1" smtClean="0"/>
              <a:t>your</a:t>
            </a:r>
            <a:r>
              <a:rPr lang="es-CR" sz="3200" dirty="0" smtClean="0"/>
              <a:t> ¿Qué pasa? </a:t>
            </a:r>
            <a:r>
              <a:rPr lang="es-CR" sz="3200" dirty="0" err="1" smtClean="0"/>
              <a:t>Partner</a:t>
            </a:r>
            <a:r>
              <a:rPr lang="es-CR" sz="3200" dirty="0" smtClean="0"/>
              <a:t> and </a:t>
            </a:r>
            <a:r>
              <a:rPr lang="es-CR" sz="3200" dirty="0" err="1" smtClean="0"/>
              <a:t>quiz</a:t>
            </a:r>
            <a:r>
              <a:rPr lang="es-CR" sz="3200" dirty="0" smtClean="0"/>
              <a:t> </a:t>
            </a:r>
            <a:r>
              <a:rPr lang="es-CR" sz="3200" dirty="0" err="1" smtClean="0"/>
              <a:t>each</a:t>
            </a:r>
            <a:r>
              <a:rPr lang="es-CR" sz="3200" dirty="0" smtClean="0"/>
              <a:t> </a:t>
            </a:r>
            <a:r>
              <a:rPr lang="es-CR" sz="3200" dirty="0" err="1" smtClean="0"/>
              <a:t>other</a:t>
            </a:r>
            <a:r>
              <a:rPr lang="es-CR" sz="3200" dirty="0" smtClean="0"/>
              <a:t> </a:t>
            </a:r>
            <a:r>
              <a:rPr lang="es-CR" sz="3200" dirty="0" err="1" smtClean="0"/>
              <a:t>on</a:t>
            </a:r>
            <a:r>
              <a:rPr lang="es-CR" sz="3200" dirty="0" smtClean="0"/>
              <a:t> </a:t>
            </a:r>
            <a:r>
              <a:rPr lang="es-CR" sz="3200" dirty="0" err="1" smtClean="0"/>
              <a:t>the</a:t>
            </a:r>
            <a:r>
              <a:rPr lang="es-CR" sz="3200" dirty="0" smtClean="0"/>
              <a:t> </a:t>
            </a:r>
            <a:r>
              <a:rPr lang="es-CR" sz="3200" dirty="0" err="1" smtClean="0"/>
              <a:t>information</a:t>
            </a:r>
            <a:r>
              <a:rPr lang="es-CR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2083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al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h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Thermal</Template>
  <TotalTime>185</TotalTime>
  <Words>368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Thermal</vt:lpstr>
      <vt:lpstr>1A Test Prep</vt:lpstr>
      <vt:lpstr>PowerPoint Presentation</vt:lpstr>
      <vt:lpstr>PowerPoint Presentation</vt:lpstr>
      <vt:lpstr>PowerPoint Presentation</vt:lpstr>
      <vt:lpstr>PowerPoint Presentation</vt:lpstr>
      <vt:lpstr>Take our your culture sheet for chapter 1 A</vt:lpstr>
    </vt:vector>
  </TitlesOfParts>
  <Company>Chico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1A Test Prep</dc:title>
  <dc:creator>Jennifer Salas</dc:creator>
  <cp:lastModifiedBy>Jennifer Salas</cp:lastModifiedBy>
  <cp:revision>3</cp:revision>
  <dcterms:created xsi:type="dcterms:W3CDTF">2013-10-07T14:31:53Z</dcterms:created>
  <dcterms:modified xsi:type="dcterms:W3CDTF">2013-10-07T17:37:27Z</dcterms:modified>
</cp:coreProperties>
</file>